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6" r:id="rId4"/>
  </p:sldMasterIdLst>
  <p:notesMasterIdLst>
    <p:notesMasterId r:id="rId33"/>
  </p:notesMasterIdLst>
  <p:handoutMasterIdLst>
    <p:handoutMasterId r:id="rId34"/>
  </p:handoutMasterIdLst>
  <p:sldIdLst>
    <p:sldId id="256" r:id="rId5"/>
    <p:sldId id="277" r:id="rId6"/>
    <p:sldId id="261" r:id="rId7"/>
    <p:sldId id="262" r:id="rId8"/>
    <p:sldId id="289" r:id="rId9"/>
    <p:sldId id="294" r:id="rId10"/>
    <p:sldId id="266" r:id="rId11"/>
    <p:sldId id="278" r:id="rId12"/>
    <p:sldId id="264" r:id="rId13"/>
    <p:sldId id="258" r:id="rId14"/>
    <p:sldId id="293" r:id="rId15"/>
    <p:sldId id="297" r:id="rId16"/>
    <p:sldId id="295" r:id="rId17"/>
    <p:sldId id="298" r:id="rId18"/>
    <p:sldId id="307" r:id="rId19"/>
    <p:sldId id="299" r:id="rId20"/>
    <p:sldId id="301" r:id="rId21"/>
    <p:sldId id="302" r:id="rId22"/>
    <p:sldId id="303" r:id="rId23"/>
    <p:sldId id="300" r:id="rId24"/>
    <p:sldId id="271" r:id="rId25"/>
    <p:sldId id="280" r:id="rId26"/>
    <p:sldId id="304" r:id="rId27"/>
    <p:sldId id="287" r:id="rId28"/>
    <p:sldId id="283" r:id="rId29"/>
    <p:sldId id="306" r:id="rId30"/>
    <p:sldId id="308" r:id="rId31"/>
    <p:sldId id="276" r:id="rId32"/>
  </p:sldIdLst>
  <p:sldSz cx="12192000" cy="6858000"/>
  <p:notesSz cx="6858000" cy="9144000"/>
  <p:defaultTextStyle>
    <a:defPPr rtl="0"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36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5" name="Author" initials="A" lastIdx="0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E6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>
        <p:guide orient="horz" pos="33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4632" y="133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bleStyles" Target="tableStyles.xml"/><Relationship Id="rId21" Type="http://schemas.openxmlformats.org/officeDocument/2006/relationships/slide" Target="slides/slide17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viewProps" Target="viewProps.xml"/><Relationship Id="rId40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commentAuthors" Target="commentAuthor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53F6ED8B-CF52-4A64-BACC-61D9C1041E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it-IT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0D7022B2-02C5-4E03-99BC-0BA3C57AC49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908252B0-110B-41C3-A919-378EF57AC5F3}" type="datetime1">
              <a:rPr lang="it-IT" smtClean="0"/>
              <a:t>21/09/2021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BC3FEE8C-8D38-4F2A-950E-071C6823E27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C567A6D-959B-4552-AB8D-4CCA819CAA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4BF9A36D-7FAC-478F-9944-F324014F6FD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4246769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it-IT" noProof="0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1A8072-AB5C-401E-9F2D-ADB45AE59072}" type="datetime1">
              <a:rPr lang="it-IT" smtClean="0"/>
              <a:pPr/>
              <a:t>21/09/2021</a:t>
            </a:fld>
            <a:endParaRPr lang="it-IT" dirty="0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it-IT" noProof="0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it-IT" noProof="0"/>
              <a:t>Fare clic per modificare lo stile del titolo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4B9A9E5-4F7F-4A7D-9DE1-899232329269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38778318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it-IT" smtClean="0"/>
              <a:t>1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5100086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540674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602209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it-IT" smtClean="0"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039049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it-IT" smtClean="0"/>
              <a:t>21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074620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it-IT" smtClean="0"/>
              <a:t>22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932764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it-IT" smtClean="0"/>
              <a:t>23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319222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it-IT" smtClean="0"/>
              <a:t>24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620146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it-IT" smtClean="0"/>
              <a:t>25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0956885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it-IT" smtClean="0"/>
              <a:t>28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281029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613595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131021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4B9A9E5-4F7F-4A7D-9DE1-899232329269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860653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750531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5357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742644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587523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45801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16040" y="4434840"/>
            <a:ext cx="4941771" cy="1122202"/>
          </a:xfrm>
        </p:spPr>
        <p:txBody>
          <a:bodyPr rtlCol="0" anchor="b">
            <a:noAutofit/>
          </a:bodyPr>
          <a:lstStyle>
            <a:lvl1pPr algn="l">
              <a:defRPr sz="3600" cap="all" spc="150" baseline="0"/>
            </a:lvl1pPr>
          </a:lstStyle>
          <a:p>
            <a:pPr rtl="0"/>
            <a:r>
              <a:rPr lang="it-IT" noProof="0"/>
              <a:t>FARE CLIC PER MODIFICARE LO STILE DEL TITOLO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396660"/>
          </a:xfrm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it-IT" noProof="0"/>
              <a:t>Fare clic per modificare lo stile del sottotitolo dello schema</a:t>
            </a:r>
          </a:p>
        </p:txBody>
      </p:sp>
      <p:pic>
        <p:nvPicPr>
          <p:cNvPr id="8" name="Elemento grafico 7">
            <a:extLst>
              <a:ext uri="{FF2B5EF4-FFF2-40B4-BE49-F238E27FC236}">
                <a16:creationId xmlns:a16="http://schemas.microsoft.com/office/drawing/2014/main" id="{A04F1E16-9A84-4D0E-9706-79C396AF6A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1086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to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cap="all" spc="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it-IT" noProof="0"/>
              <a:t>FARE CLIC PER MODIFICARE LO STILE DEL TITOLO</a:t>
            </a:r>
          </a:p>
        </p:txBody>
      </p:sp>
      <p:pic>
        <p:nvPicPr>
          <p:cNvPr id="11" name="Elemento grafico 10">
            <a:extLst>
              <a:ext uri="{FF2B5EF4-FFF2-40B4-BE49-F238E27FC236}">
                <a16:creationId xmlns:a16="http://schemas.microsoft.com/office/drawing/2014/main" id="{B38B0D13-BD5F-460B-B337-F4A934202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65141" y="2358007"/>
            <a:ext cx="2438400" cy="2019300"/>
          </a:xfrm>
          <a:prstGeom prst="rect">
            <a:avLst/>
          </a:prstGeom>
        </p:spPr>
      </p:pic>
      <p:pic>
        <p:nvPicPr>
          <p:cNvPr id="13" name="Elemento grafico 12">
            <a:extLst>
              <a:ext uri="{FF2B5EF4-FFF2-40B4-BE49-F238E27FC236}">
                <a16:creationId xmlns:a16="http://schemas.microsoft.com/office/drawing/2014/main" id="{BE72876B-D3DA-4462-9E24-3354D8D02A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00625" y="2531837"/>
            <a:ext cx="2190750" cy="1943100"/>
          </a:xfrm>
          <a:prstGeom prst="rect">
            <a:avLst/>
          </a:prstGeom>
        </p:spPr>
      </p:pic>
      <p:pic>
        <p:nvPicPr>
          <p:cNvPr id="15" name="Elemento grafico 14">
            <a:extLst>
              <a:ext uri="{FF2B5EF4-FFF2-40B4-BE49-F238E27FC236}">
                <a16:creationId xmlns:a16="http://schemas.microsoft.com/office/drawing/2014/main" id="{14A539B6-6E3F-41BA-ACE2-76E8BB6516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45608" y="2421056"/>
            <a:ext cx="2324100" cy="2057400"/>
          </a:xfrm>
          <a:prstGeom prst="rect">
            <a:avLst/>
          </a:prstGeom>
        </p:spPr>
      </p:pic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063855" y="3064615"/>
            <a:ext cx="1240971" cy="823912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#</a:t>
            </a:r>
          </a:p>
        </p:txBody>
      </p:sp>
      <p:sp>
        <p:nvSpPr>
          <p:cNvPr id="23" name="Segnaposto testo 2">
            <a:extLst>
              <a:ext uri="{FF2B5EF4-FFF2-40B4-BE49-F238E27FC236}">
                <a16:creationId xmlns:a16="http://schemas.microsoft.com/office/drawing/2014/main" id="{A066E2EA-C6EA-4A02-818E-33BD582D92E7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5475514" y="3064615"/>
            <a:ext cx="1240971" cy="823912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#</a:t>
            </a:r>
          </a:p>
        </p:txBody>
      </p:sp>
      <p:sp>
        <p:nvSpPr>
          <p:cNvPr id="24" name="Segnaposto testo 2">
            <a:extLst>
              <a:ext uri="{FF2B5EF4-FFF2-40B4-BE49-F238E27FC236}">
                <a16:creationId xmlns:a16="http://schemas.microsoft.com/office/drawing/2014/main" id="{97B9C3B0-3522-407C-B662-631E19ECC95F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8887174" y="3064615"/>
            <a:ext cx="1240971" cy="823912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#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129698" y="4824188"/>
            <a:ext cx="3124093" cy="462927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bg1"/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it-IT" noProof="0"/>
              <a:t>Fai clic per modificare</a:t>
            </a:r>
          </a:p>
        </p:txBody>
      </p:sp>
      <p:sp>
        <p:nvSpPr>
          <p:cNvPr id="25" name="Segnaposto contenuto 3">
            <a:extLst>
              <a:ext uri="{FF2B5EF4-FFF2-40B4-BE49-F238E27FC236}">
                <a16:creationId xmlns:a16="http://schemas.microsoft.com/office/drawing/2014/main" id="{82D8880F-3EAC-45C9-91F2-19A193791A18}"/>
              </a:ext>
            </a:extLst>
          </p:cNvPr>
          <p:cNvSpPr>
            <a:spLocks noGrp="1"/>
          </p:cNvSpPr>
          <p:nvPr>
            <p:ph sz="half" idx="17" hasCustomPrompt="1"/>
          </p:nvPr>
        </p:nvSpPr>
        <p:spPr>
          <a:xfrm>
            <a:off x="1129698" y="5280763"/>
            <a:ext cx="3124093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bg1"/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526261" y="4824188"/>
            <a:ext cx="3139479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bg1"/>
                </a:solidFill>
              </a:defRPr>
            </a:lvl1pPr>
            <a:lvl2pPr marL="457200" indent="0">
              <a:lnSpc>
                <a:spcPct val="100000"/>
              </a:lnSpc>
              <a:buNone/>
              <a:defRPr sz="2000" cap="all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it-IT" noProof="0"/>
              <a:t>Fai clic per modificare</a:t>
            </a:r>
          </a:p>
        </p:txBody>
      </p:sp>
      <p:sp>
        <p:nvSpPr>
          <p:cNvPr id="26" name="Segnaposto contenuto 5">
            <a:extLst>
              <a:ext uri="{FF2B5EF4-FFF2-40B4-BE49-F238E27FC236}">
                <a16:creationId xmlns:a16="http://schemas.microsoft.com/office/drawing/2014/main" id="{9019518E-E850-403D-A5B5-4B53F8C4A56B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4526261" y="5280763"/>
            <a:ext cx="3139479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bg1"/>
                </a:solidFill>
              </a:defRPr>
            </a:lvl1pPr>
            <a:lvl2pPr marL="457200" indent="0" algn="ctr">
              <a:lnSpc>
                <a:spcPct val="100000"/>
              </a:lnSpc>
              <a:buNone/>
              <a:defRPr sz="1400" cap="none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it-IT" noProof="0"/>
              <a:t>Fare clic per modificare lo stile del titolo</a:t>
            </a:r>
          </a:p>
          <a:p>
            <a:pPr lvl="1" rtl="0"/>
            <a:endParaRPr lang="it-IT" noProof="0"/>
          </a:p>
        </p:txBody>
      </p:sp>
      <p:sp>
        <p:nvSpPr>
          <p:cNvPr id="22" name="Segnaposto contenuto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7938210" y="4824188"/>
            <a:ext cx="3124093" cy="462927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bg1"/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27" name="Segnaposto contenuto 3">
            <a:extLst>
              <a:ext uri="{FF2B5EF4-FFF2-40B4-BE49-F238E27FC236}">
                <a16:creationId xmlns:a16="http://schemas.microsoft.com/office/drawing/2014/main" id="{A8058154-45E5-403E-B714-AC85774F391F}"/>
              </a:ext>
            </a:extLst>
          </p:cNvPr>
          <p:cNvSpPr>
            <a:spLocks noGrp="1"/>
          </p:cNvSpPr>
          <p:nvPr>
            <p:ph sz="half" idx="19" hasCustomPrompt="1"/>
          </p:nvPr>
        </p:nvSpPr>
        <p:spPr>
          <a:xfrm>
            <a:off x="7938210" y="5280763"/>
            <a:ext cx="3124093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bg1"/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it-IT" noProof="0"/>
              <a:t>20XX</a:t>
            </a:r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it-IT" noProof="0"/>
              <a:t>Presentazione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4426193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tenuto d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892177"/>
            <a:ext cx="8421688" cy="1325563"/>
          </a:xfrm>
        </p:spPr>
        <p:txBody>
          <a:bodyPr rtlCol="0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it-IT" noProof="0"/>
              <a:t>FARE CLIC PER MODIFICARE LO STILE DEL TITOLO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76936"/>
            <a:ext cx="3924300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FAI CLIC PER MODIFICARE IL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2933700" y="3834606"/>
            <a:ext cx="3924300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it-IT" noProof="0"/>
              <a:t>Fare clic per modificare lo stile del titolo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76936"/>
            <a:ext cx="3943627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it-IT" noProof="0"/>
              <a:t>FAI CLIC PER MODIFICARE IL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7410173" y="3834606"/>
            <a:ext cx="3943627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it-IT" noProof="0"/>
              <a:t>Fare clic per modificare lo stile del titolo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it-IT" noProof="0"/>
              <a:t>20XX</a:t>
            </a:r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it-IT" noProof="0"/>
              <a:t>Presentazione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it-IT" noProof="0" smtClean="0"/>
              <a:t>‹N›</a:t>
            </a:fld>
            <a:endParaRPr lang="it-IT" noProof="0"/>
          </a:p>
        </p:txBody>
      </p:sp>
      <p:pic>
        <p:nvPicPr>
          <p:cNvPr id="11" name="Elemento grafico 10">
            <a:extLst>
              <a:ext uri="{FF2B5EF4-FFF2-40B4-BE49-F238E27FC236}">
                <a16:creationId xmlns:a16="http://schemas.microsoft.com/office/drawing/2014/main" id="{EE24E1DB-1F20-4C28-8069-D9219D1F8B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368030" cy="391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7409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adran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olo 1">
            <a:extLst>
              <a:ext uri="{FF2B5EF4-FFF2-40B4-BE49-F238E27FC236}">
                <a16:creationId xmlns:a16="http://schemas.microsoft.com/office/drawing/2014/main" id="{B495A4C6-232E-4A1A-B575-7EF7F414FD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 rtlCol="0">
            <a:normAutofit/>
          </a:bodyPr>
          <a:lstStyle>
            <a:lvl1pPr algn="l"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cxnSp>
        <p:nvCxnSpPr>
          <p:cNvPr id="24" name="Connettore diritto 23">
            <a:extLst>
              <a:ext uri="{FF2B5EF4-FFF2-40B4-BE49-F238E27FC236}">
                <a16:creationId xmlns:a16="http://schemas.microsoft.com/office/drawing/2014/main" id="{DD194B4E-75F4-47BE-B171-9C64697AB9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17" idx="1"/>
          </p:cNvCxnSpPr>
          <p:nvPr userDrawn="1"/>
        </p:nvCxnSpPr>
        <p:spPr>
          <a:xfrm>
            <a:off x="2315757" y="3774842"/>
            <a:ext cx="7624692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ttore diritto 24">
            <a:extLst>
              <a:ext uri="{FF2B5EF4-FFF2-40B4-BE49-F238E27FC236}">
                <a16:creationId xmlns:a16="http://schemas.microsoft.com/office/drawing/2014/main" id="{FEFDA35F-76DF-4FDC-90C9-F9FEDF3227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6096000" y="2091972"/>
            <a:ext cx="4678" cy="3376818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Segnaposto testo 14">
            <a:extLst>
              <a:ext uri="{FF2B5EF4-FFF2-40B4-BE49-F238E27FC236}">
                <a16:creationId xmlns:a16="http://schemas.microsoft.com/office/drawing/2014/main" id="{2B4C6F7E-40F0-42B1-AFE0-D3C95660E0D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42517" y="1599947"/>
            <a:ext cx="1706965" cy="492025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all" spc="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it-IT" noProof="0"/>
              <a:t>Fai clic per aggiungere il nome</a:t>
            </a:r>
          </a:p>
        </p:txBody>
      </p:sp>
      <p:sp>
        <p:nvSpPr>
          <p:cNvPr id="18" name="Segnaposto testo 14">
            <a:extLst>
              <a:ext uri="{FF2B5EF4-FFF2-40B4-BE49-F238E27FC236}">
                <a16:creationId xmlns:a16="http://schemas.microsoft.com/office/drawing/2014/main" id="{42EE46E3-709F-4AE9-AECE-FD647B6DCFD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738732" y="2378452"/>
            <a:ext cx="1183179" cy="492025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it-IT" noProof="0"/>
              <a:t>Fai clic per aggiungere il nome</a:t>
            </a:r>
          </a:p>
        </p:txBody>
      </p:sp>
      <p:sp>
        <p:nvSpPr>
          <p:cNvPr id="26" name="Segnaposto testo 14">
            <a:extLst>
              <a:ext uri="{FF2B5EF4-FFF2-40B4-BE49-F238E27FC236}">
                <a16:creationId xmlns:a16="http://schemas.microsoft.com/office/drawing/2014/main" id="{3194FB4F-01AC-4A0E-BBE2-CF2B69F6FAC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522269" y="2169263"/>
            <a:ext cx="1706965" cy="1048575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 cap="all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it-IT" noProof="0"/>
              <a:t>Fai clic per aggiungere il nome</a:t>
            </a:r>
          </a:p>
        </p:txBody>
      </p:sp>
      <p:sp>
        <p:nvSpPr>
          <p:cNvPr id="23" name="Segnaposto testo 14">
            <a:extLst>
              <a:ext uri="{FF2B5EF4-FFF2-40B4-BE49-F238E27FC236}">
                <a16:creationId xmlns:a16="http://schemas.microsoft.com/office/drawing/2014/main" id="{8E76F955-6B23-4972-8E86-603F19ECF6C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21894" y="3528829"/>
            <a:ext cx="1393863" cy="492025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cap="all" spc="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it-IT" noProof="0"/>
              <a:t>Fai clic per aggiungere il nome</a:t>
            </a:r>
          </a:p>
        </p:txBody>
      </p:sp>
      <p:sp>
        <p:nvSpPr>
          <p:cNvPr id="17" name="Segnaposto testo 14">
            <a:extLst>
              <a:ext uri="{FF2B5EF4-FFF2-40B4-BE49-F238E27FC236}">
                <a16:creationId xmlns:a16="http://schemas.microsoft.com/office/drawing/2014/main" id="{DDA77547-4FF4-4B15-96F1-DC9B00175B4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940449" y="3528829"/>
            <a:ext cx="1380681" cy="492025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cap="all" spc="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it-IT" noProof="0"/>
              <a:t>Fai clic per aggiungere il nome</a:t>
            </a:r>
          </a:p>
        </p:txBody>
      </p:sp>
      <p:sp>
        <p:nvSpPr>
          <p:cNvPr id="20" name="Segnaposto testo 14">
            <a:extLst>
              <a:ext uri="{FF2B5EF4-FFF2-40B4-BE49-F238E27FC236}">
                <a16:creationId xmlns:a16="http://schemas.microsoft.com/office/drawing/2014/main" id="{6E6B6915-DFCC-44EB-9C61-6B7725D1B79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637747" y="4634331"/>
            <a:ext cx="1183179" cy="492025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it-IT" noProof="0"/>
              <a:t>Fai clic per aggiungere il nome</a:t>
            </a:r>
          </a:p>
        </p:txBody>
      </p:sp>
      <p:sp>
        <p:nvSpPr>
          <p:cNvPr id="19" name="Segnaposto testo 14">
            <a:extLst>
              <a:ext uri="{FF2B5EF4-FFF2-40B4-BE49-F238E27FC236}">
                <a16:creationId xmlns:a16="http://schemas.microsoft.com/office/drawing/2014/main" id="{6718CC56-7B04-41D0-A320-CCCDC20D761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175224" y="4459860"/>
            <a:ext cx="1183179" cy="492025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it-IT" noProof="0"/>
              <a:t>Fai clic per aggiungere il nome</a:t>
            </a:r>
          </a:p>
        </p:txBody>
      </p:sp>
      <p:sp>
        <p:nvSpPr>
          <p:cNvPr id="21" name="Segnaposto testo 14">
            <a:extLst>
              <a:ext uri="{FF2B5EF4-FFF2-40B4-BE49-F238E27FC236}">
                <a16:creationId xmlns:a16="http://schemas.microsoft.com/office/drawing/2014/main" id="{778E1C09-B7DB-4CE7-A5B9-90BCF54448B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552714" y="4321788"/>
            <a:ext cx="1183179" cy="492025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it-IT" noProof="0"/>
              <a:t>Fai clic per aggiungere il nome</a:t>
            </a:r>
          </a:p>
        </p:txBody>
      </p:sp>
      <p:sp>
        <p:nvSpPr>
          <p:cNvPr id="16" name="Segnaposto testo 14">
            <a:extLst>
              <a:ext uri="{FF2B5EF4-FFF2-40B4-BE49-F238E27FC236}">
                <a16:creationId xmlns:a16="http://schemas.microsoft.com/office/drawing/2014/main" id="{7CFA026C-42CE-4C20-9DDE-417FDF6CB4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42517" y="5468790"/>
            <a:ext cx="1706965" cy="492025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all" spc="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it-IT" noProof="0"/>
              <a:t>Fai clic per aggiungere il nome</a:t>
            </a:r>
          </a:p>
        </p:txBody>
      </p:sp>
      <p:sp>
        <p:nvSpPr>
          <p:cNvPr id="22" name="Segnaposto testo 14">
            <a:extLst>
              <a:ext uri="{FF2B5EF4-FFF2-40B4-BE49-F238E27FC236}">
                <a16:creationId xmlns:a16="http://schemas.microsoft.com/office/drawing/2014/main" id="{0AFAA95F-1461-496C-BAB4-D5D0594554F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801857" y="5195673"/>
            <a:ext cx="1183179" cy="492025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it-IT" noProof="0"/>
              <a:t>Fai clic per aggiungere il nome</a:t>
            </a:r>
          </a:p>
        </p:txBody>
      </p:sp>
      <p:sp>
        <p:nvSpPr>
          <p:cNvPr id="31" name="Segnaposto data 2">
            <a:extLst>
              <a:ext uri="{FF2B5EF4-FFF2-40B4-BE49-F238E27FC236}">
                <a16:creationId xmlns:a16="http://schemas.microsoft.com/office/drawing/2014/main" id="{B8C04945-62C9-4964-8891-6D30EA90D21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it-IT" noProof="0"/>
              <a:t>20XX</a:t>
            </a:r>
          </a:p>
        </p:txBody>
      </p:sp>
      <p:sp>
        <p:nvSpPr>
          <p:cNvPr id="32" name="Segnaposto piè di pagina 3">
            <a:extLst>
              <a:ext uri="{FF2B5EF4-FFF2-40B4-BE49-F238E27FC236}">
                <a16:creationId xmlns:a16="http://schemas.microsoft.com/office/drawing/2014/main" id="{51029B8B-F669-4889-98DD-901661178D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it-IT" noProof="0"/>
              <a:t>Presentazione</a:t>
            </a:r>
          </a:p>
        </p:txBody>
      </p:sp>
      <p:sp>
        <p:nvSpPr>
          <p:cNvPr id="33" name="Segnaposto numero diapositiva 4">
            <a:extLst>
              <a:ext uri="{FF2B5EF4-FFF2-40B4-BE49-F238E27FC236}">
                <a16:creationId xmlns:a16="http://schemas.microsoft.com/office/drawing/2014/main" id="{7A0B84D6-438D-4B3B-B52C-6F5EC159B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40262508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Elemento grafico 13">
            <a:extLst>
              <a:ext uri="{FF2B5EF4-FFF2-40B4-BE49-F238E27FC236}">
                <a16:creationId xmlns:a16="http://schemas.microsoft.com/office/drawing/2014/main" id="{AE202E03-5C65-4305-B969-65220AD410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41825" b="23071"/>
          <a:stretch/>
        </p:blipFill>
        <p:spPr>
          <a:xfrm flipH="1">
            <a:off x="0" y="0"/>
            <a:ext cx="5441888" cy="6858000"/>
          </a:xfrm>
          <a:custGeom>
            <a:avLst/>
            <a:gdLst>
              <a:gd name="connsiteX0" fmla="*/ 5441888 w 5441888"/>
              <a:gd name="connsiteY0" fmla="*/ 0 h 6858000"/>
              <a:gd name="connsiteX1" fmla="*/ 0 w 5441888"/>
              <a:gd name="connsiteY1" fmla="*/ 0 h 6858000"/>
              <a:gd name="connsiteX2" fmla="*/ 0 w 5441888"/>
              <a:gd name="connsiteY2" fmla="*/ 6858000 h 6858000"/>
              <a:gd name="connsiteX3" fmla="*/ 5441888 w 5441888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41888" h="6858000">
                <a:moveTo>
                  <a:pt x="5441888" y="0"/>
                </a:moveTo>
                <a:lnTo>
                  <a:pt x="0" y="0"/>
                </a:lnTo>
                <a:lnTo>
                  <a:pt x="0" y="6858000"/>
                </a:lnTo>
                <a:lnTo>
                  <a:pt x="5441888" y="6858000"/>
                </a:lnTo>
                <a:close/>
              </a:path>
            </a:pathLst>
          </a:custGeom>
        </p:spPr>
      </p:pic>
      <p:sp>
        <p:nvSpPr>
          <p:cNvPr id="19" name="Titolo 1">
            <a:extLst>
              <a:ext uri="{FF2B5EF4-FFF2-40B4-BE49-F238E27FC236}">
                <a16:creationId xmlns:a16="http://schemas.microsoft.com/office/drawing/2014/main" id="{1E1C8C6D-0530-475B-A7F7-0E00C33ACF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20169" y="1152771"/>
            <a:ext cx="5431971" cy="846301"/>
          </a:xfrm>
        </p:spPr>
        <p:txBody>
          <a:bodyPr rtlCol="0" anchor="t">
            <a:normAutofit/>
          </a:bodyPr>
          <a:lstStyle>
            <a:lvl1pPr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it-IT" noProof="0"/>
              <a:t>FAI CLIC PER MODIFICARE LO STILE DEL TITOLO DELLO SCHEMA</a:t>
            </a:r>
          </a:p>
        </p:txBody>
      </p:sp>
      <p:sp>
        <p:nvSpPr>
          <p:cNvPr id="20" name="Segnaposto testo 15">
            <a:extLst>
              <a:ext uri="{FF2B5EF4-FFF2-40B4-BE49-F238E27FC236}">
                <a16:creationId xmlns:a16="http://schemas.microsoft.com/office/drawing/2014/main" id="{3D2778A3-7084-4333-8349-03B1FEB5FE7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2469515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it-IT" noProof="0"/>
              <a:t>FAI CLIC PER AGGIUNGERE IL SOTTOTITOLO</a:t>
            </a:r>
          </a:p>
        </p:txBody>
      </p:sp>
      <p:sp>
        <p:nvSpPr>
          <p:cNvPr id="25" name="Segnaposto testo 18">
            <a:extLst>
              <a:ext uri="{FF2B5EF4-FFF2-40B4-BE49-F238E27FC236}">
                <a16:creationId xmlns:a16="http://schemas.microsoft.com/office/drawing/2014/main" id="{70ED2545-F96B-400C-B6F4-F1D2D83B724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2798940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it-IT" noProof="0"/>
              <a:t>Fare clic per inserire il testo</a:t>
            </a:r>
          </a:p>
        </p:txBody>
      </p:sp>
      <p:sp>
        <p:nvSpPr>
          <p:cNvPr id="26" name="Segnaposto testo 15">
            <a:extLst>
              <a:ext uri="{FF2B5EF4-FFF2-40B4-BE49-F238E27FC236}">
                <a16:creationId xmlns:a16="http://schemas.microsoft.com/office/drawing/2014/main" id="{4A2FECA2-3808-47DC-84EB-CD3395C2052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3569311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it-IT" noProof="0"/>
              <a:t>FAI CLIC PER AGGIUNGERE IL SOTTOTITOLO</a:t>
            </a:r>
          </a:p>
        </p:txBody>
      </p:sp>
      <p:sp>
        <p:nvSpPr>
          <p:cNvPr id="27" name="Segnaposto testo 18">
            <a:extLst>
              <a:ext uri="{FF2B5EF4-FFF2-40B4-BE49-F238E27FC236}">
                <a16:creationId xmlns:a16="http://schemas.microsoft.com/office/drawing/2014/main" id="{24393B9A-03C4-45C1-8172-F8B354458A4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3898736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it-IT" noProof="0"/>
              <a:t>Fare clic per inserire il testo</a:t>
            </a:r>
          </a:p>
        </p:txBody>
      </p:sp>
      <p:sp>
        <p:nvSpPr>
          <p:cNvPr id="28" name="Segnaposto testo 15">
            <a:extLst>
              <a:ext uri="{FF2B5EF4-FFF2-40B4-BE49-F238E27FC236}">
                <a16:creationId xmlns:a16="http://schemas.microsoft.com/office/drawing/2014/main" id="{18EC24A5-B4A5-4BAB-AE40-30EB69D6EF7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4669107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it-IT" noProof="0"/>
              <a:t>FAI CLIC PER AGGIUNGERE IL SOTTOTITOLO</a:t>
            </a:r>
          </a:p>
        </p:txBody>
      </p:sp>
      <p:sp>
        <p:nvSpPr>
          <p:cNvPr id="29" name="Segnaposto testo 18">
            <a:extLst>
              <a:ext uri="{FF2B5EF4-FFF2-40B4-BE49-F238E27FC236}">
                <a16:creationId xmlns:a16="http://schemas.microsoft.com/office/drawing/2014/main" id="{726F36C0-4E6A-4A10-960D-11D78D04447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998532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it-IT" noProof="0"/>
              <a:t>Fare clic per inserire il testo</a:t>
            </a:r>
          </a:p>
        </p:txBody>
      </p:sp>
      <p:sp>
        <p:nvSpPr>
          <p:cNvPr id="21" name="Segnaposto data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it-IT" noProof="0"/>
              <a:t>20XX</a:t>
            </a:r>
          </a:p>
        </p:txBody>
      </p:sp>
      <p:sp>
        <p:nvSpPr>
          <p:cNvPr id="22" name="Segnaposto piè di pagina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it-IT" noProof="0"/>
              <a:t>Presentazione</a:t>
            </a:r>
          </a:p>
        </p:txBody>
      </p:sp>
      <p:sp>
        <p:nvSpPr>
          <p:cNvPr id="24" name="Segnaposto numero diapositiva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3769334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c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>
            <a:normAutofit/>
          </a:bodyPr>
          <a:lstStyle>
            <a:lvl1pPr algn="l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it-IT" noProof="0"/>
              <a:t>FAI CLIC PER MODIFICARE LO STILE DEL TITOLO DELLO SCHEMA</a:t>
            </a:r>
          </a:p>
        </p:txBody>
      </p:sp>
      <p:sp>
        <p:nvSpPr>
          <p:cNvPr id="15" name="Segnaposto testo 14">
            <a:extLst>
              <a:ext uri="{FF2B5EF4-FFF2-40B4-BE49-F238E27FC236}">
                <a16:creationId xmlns:a16="http://schemas.microsoft.com/office/drawing/2014/main" id="{B250D272-9B39-4C2D-B0F5-21010D11E43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48749" y="1361938"/>
            <a:ext cx="6765925" cy="496888"/>
          </a:xfrm>
        </p:spPr>
        <p:txBody>
          <a:bodyPr rtlCol="0">
            <a:no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7" name="Segnaposto grafico 6">
            <a:extLst>
              <a:ext uri="{FF2B5EF4-FFF2-40B4-BE49-F238E27FC236}">
                <a16:creationId xmlns:a16="http://schemas.microsoft.com/office/drawing/2014/main" id="{08AF2DB4-A973-4307-B59C-6058A138835C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838200" y="2286002"/>
            <a:ext cx="6094270" cy="3542143"/>
          </a:xfrm>
        </p:spPr>
        <p:txBody>
          <a:bodyPr rtlCol="0"/>
          <a:lstStyle/>
          <a:p>
            <a:pPr rtl="0"/>
            <a:r>
              <a:rPr lang="it-IT" noProof="0"/>
              <a:t>Fai clic sull'icona per aggiungere un grafico</a:t>
            </a:r>
          </a:p>
        </p:txBody>
      </p:sp>
      <p:sp>
        <p:nvSpPr>
          <p:cNvPr id="11" name="Segnaposto testo 10">
            <a:extLst>
              <a:ext uri="{FF2B5EF4-FFF2-40B4-BE49-F238E27FC236}">
                <a16:creationId xmlns:a16="http://schemas.microsoft.com/office/drawing/2014/main" id="{339C283A-EC40-421C-8A0E-F9A3161C889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858125" y="2284624"/>
            <a:ext cx="3147332" cy="306388"/>
          </a:xfrm>
        </p:spPr>
        <p:txBody>
          <a:bodyPr rtlCol="0">
            <a:noAutofit/>
          </a:bodyPr>
          <a:lstStyle>
            <a:lvl1pPr marL="0" indent="0">
              <a:buNone/>
              <a:defRPr sz="1400" cap="all" spc="15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 rtl="0"/>
            <a:r>
              <a:rPr lang="it-IT" noProof="0"/>
              <a:t>Fai clic per modificare</a:t>
            </a:r>
          </a:p>
        </p:txBody>
      </p:sp>
      <p:sp>
        <p:nvSpPr>
          <p:cNvPr id="13" name="Segnaposto contenuto 12">
            <a:extLst>
              <a:ext uri="{FF2B5EF4-FFF2-40B4-BE49-F238E27FC236}">
                <a16:creationId xmlns:a16="http://schemas.microsoft.com/office/drawing/2014/main" id="{305CA2B1-D510-4949-A638-C1A064DA41A7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7858125" y="2779713"/>
            <a:ext cx="3148013" cy="3095625"/>
          </a:xfrm>
        </p:spPr>
        <p:txBody>
          <a:bodyPr rtlCol="0">
            <a:normAutofit/>
          </a:bodyPr>
          <a:lstStyle>
            <a:lvl1pPr marL="0" indent="0"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914400" indent="0">
              <a:buNone/>
              <a:defRPr sz="105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1371600" indent="0"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marL="1828800" indent="0"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 rtl="0"/>
            <a:r>
              <a:rPr lang="it-IT" noProof="0"/>
              <a:t>Fai clic per aggiungere contenuto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it-IT" noProof="0"/>
              <a:t>20XX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it-IT" noProof="0"/>
              <a:t>Presentazione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49100301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quenza tempora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7D46070C-E825-43D0-99F4-8B46141311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057683"/>
            <a:ext cx="12191998" cy="20101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>
            <a:normAutofit/>
          </a:bodyPr>
          <a:lstStyle>
            <a:lvl1pPr algn="l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6" name="Segnaposto testo 10">
            <a:extLst>
              <a:ext uri="{FF2B5EF4-FFF2-40B4-BE49-F238E27FC236}">
                <a16:creationId xmlns:a16="http://schemas.microsoft.com/office/drawing/2014/main" id="{E4E92FC5-6FC2-45C2-9200-3244F9EA69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354712"/>
            <a:ext cx="731520" cy="457200"/>
          </a:xfrm>
        </p:spPr>
        <p:txBody>
          <a:bodyPr rtlCol="0" anchor="ctr"/>
          <a:lstStyle>
            <a:lvl1pPr marL="0" indent="0" algn="l">
              <a:buNone/>
              <a:defRPr sz="1400" b="1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it-IT" noProof="0"/>
              <a:t>Anno</a:t>
            </a:r>
          </a:p>
        </p:txBody>
      </p:sp>
      <p:sp>
        <p:nvSpPr>
          <p:cNvPr id="7" name="Segnaposto testo 10">
            <a:extLst>
              <a:ext uri="{FF2B5EF4-FFF2-40B4-BE49-F238E27FC236}">
                <a16:creationId xmlns:a16="http://schemas.microsoft.com/office/drawing/2014/main" id="{4D75C136-D6C3-4431-8776-997070627AA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it-IT" noProof="0"/>
              <a:t>MM</a:t>
            </a:r>
          </a:p>
        </p:txBody>
      </p:sp>
      <p:sp>
        <p:nvSpPr>
          <p:cNvPr id="8" name="Segnaposto testo 10">
            <a:extLst>
              <a:ext uri="{FF2B5EF4-FFF2-40B4-BE49-F238E27FC236}">
                <a16:creationId xmlns:a16="http://schemas.microsoft.com/office/drawing/2014/main" id="{FD15D323-BFE3-4ACE-9A2E-C9EB69458B1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388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it-IT" noProof="0"/>
              <a:t>MM</a:t>
            </a:r>
          </a:p>
        </p:txBody>
      </p:sp>
      <p:sp>
        <p:nvSpPr>
          <p:cNvPr id="9" name="Segnaposto testo 10">
            <a:extLst>
              <a:ext uri="{FF2B5EF4-FFF2-40B4-BE49-F238E27FC236}">
                <a16:creationId xmlns:a16="http://schemas.microsoft.com/office/drawing/2014/main" id="{3B520767-B49F-4503-8120-B66E411F33E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it-IT" noProof="0"/>
              <a:t>MM</a:t>
            </a:r>
          </a:p>
        </p:txBody>
      </p:sp>
      <p:sp>
        <p:nvSpPr>
          <p:cNvPr id="10" name="Segnaposto testo 10">
            <a:extLst>
              <a:ext uri="{FF2B5EF4-FFF2-40B4-BE49-F238E27FC236}">
                <a16:creationId xmlns:a16="http://schemas.microsoft.com/office/drawing/2014/main" id="{30C2F5A0-E03E-4C89-B9EB-8D48889F5F9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it-IT" noProof="0"/>
              <a:t>MM</a:t>
            </a:r>
          </a:p>
        </p:txBody>
      </p:sp>
      <p:sp>
        <p:nvSpPr>
          <p:cNvPr id="12" name="Segnaposto testo 10">
            <a:extLst>
              <a:ext uri="{FF2B5EF4-FFF2-40B4-BE49-F238E27FC236}">
                <a16:creationId xmlns:a16="http://schemas.microsoft.com/office/drawing/2014/main" id="{59D3CBFE-13C8-4DB1-A831-9393264923E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it-IT" noProof="0"/>
              <a:t>MM</a:t>
            </a:r>
          </a:p>
        </p:txBody>
      </p:sp>
      <p:sp>
        <p:nvSpPr>
          <p:cNvPr id="13" name="Segnaposto testo 10">
            <a:extLst>
              <a:ext uri="{FF2B5EF4-FFF2-40B4-BE49-F238E27FC236}">
                <a16:creationId xmlns:a16="http://schemas.microsoft.com/office/drawing/2014/main" id="{82385A0A-C61D-4BBD-AC77-D7642F895E2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it-IT" noProof="0"/>
              <a:t>MM</a:t>
            </a:r>
          </a:p>
        </p:txBody>
      </p:sp>
      <p:sp>
        <p:nvSpPr>
          <p:cNvPr id="14" name="Segnaposto testo 10">
            <a:extLst>
              <a:ext uri="{FF2B5EF4-FFF2-40B4-BE49-F238E27FC236}">
                <a16:creationId xmlns:a16="http://schemas.microsoft.com/office/drawing/2014/main" id="{FED89FCE-7507-4C8C-923F-92229058946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it-IT" noProof="0"/>
              <a:t>MM</a:t>
            </a:r>
          </a:p>
        </p:txBody>
      </p:sp>
      <p:sp>
        <p:nvSpPr>
          <p:cNvPr id="16" name="Segnaposto testo 10">
            <a:extLst>
              <a:ext uri="{FF2B5EF4-FFF2-40B4-BE49-F238E27FC236}">
                <a16:creationId xmlns:a16="http://schemas.microsoft.com/office/drawing/2014/main" id="{2A9276DB-F427-4F8E-8E4C-466600F390F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it-IT" noProof="0"/>
              <a:t>MM</a:t>
            </a:r>
          </a:p>
        </p:txBody>
      </p:sp>
      <p:sp>
        <p:nvSpPr>
          <p:cNvPr id="17" name="Segnaposto testo 10">
            <a:extLst>
              <a:ext uri="{FF2B5EF4-FFF2-40B4-BE49-F238E27FC236}">
                <a16:creationId xmlns:a16="http://schemas.microsoft.com/office/drawing/2014/main" id="{79023948-0C1E-4DAB-B885-1C713409AA0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it-IT" noProof="0"/>
              <a:t>MM</a:t>
            </a:r>
          </a:p>
        </p:txBody>
      </p:sp>
      <p:sp>
        <p:nvSpPr>
          <p:cNvPr id="15" name="Segnaposto testo 10">
            <a:extLst>
              <a:ext uri="{FF2B5EF4-FFF2-40B4-BE49-F238E27FC236}">
                <a16:creationId xmlns:a16="http://schemas.microsoft.com/office/drawing/2014/main" id="{F2F73935-BF53-4510-8B8F-EDB1CD56A1B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it-IT" noProof="0"/>
              <a:t>MM</a:t>
            </a:r>
          </a:p>
        </p:txBody>
      </p:sp>
      <p:sp>
        <p:nvSpPr>
          <p:cNvPr id="18" name="Segnaposto testo 10">
            <a:extLst>
              <a:ext uri="{FF2B5EF4-FFF2-40B4-BE49-F238E27FC236}">
                <a16:creationId xmlns:a16="http://schemas.microsoft.com/office/drawing/2014/main" id="{4AB6A03C-6180-41ED-A88D-ECBB80D160F2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it-IT" noProof="0"/>
              <a:t>MM</a:t>
            </a:r>
          </a:p>
        </p:txBody>
      </p:sp>
      <p:sp>
        <p:nvSpPr>
          <p:cNvPr id="19" name="Segnaposto testo 10">
            <a:extLst>
              <a:ext uri="{FF2B5EF4-FFF2-40B4-BE49-F238E27FC236}">
                <a16:creationId xmlns:a16="http://schemas.microsoft.com/office/drawing/2014/main" id="{145AD645-55F0-41A9-AC53-ED30BF1340B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it-IT" noProof="0"/>
              <a:t>MM</a:t>
            </a:r>
          </a:p>
        </p:txBody>
      </p:sp>
      <p:sp>
        <p:nvSpPr>
          <p:cNvPr id="11" name="Segnaposto testo 10">
            <a:extLst>
              <a:ext uri="{FF2B5EF4-FFF2-40B4-BE49-F238E27FC236}">
                <a16:creationId xmlns:a16="http://schemas.microsoft.com/office/drawing/2014/main" id="{AB3645A3-D681-45BF-B195-452D000802C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292468"/>
            <a:ext cx="731520" cy="457200"/>
          </a:xfrm>
        </p:spPr>
        <p:txBody>
          <a:bodyPr rtlCol="0" anchor="ctr"/>
          <a:lstStyle>
            <a:lvl1pPr marL="0" indent="0" algn="l">
              <a:buNone/>
              <a:defRPr sz="1400" b="1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it-IT" noProof="0"/>
              <a:t>Anno</a:t>
            </a:r>
          </a:p>
        </p:txBody>
      </p:sp>
      <p:sp>
        <p:nvSpPr>
          <p:cNvPr id="20" name="Segnaposto testo 10">
            <a:extLst>
              <a:ext uri="{FF2B5EF4-FFF2-40B4-BE49-F238E27FC236}">
                <a16:creationId xmlns:a16="http://schemas.microsoft.com/office/drawing/2014/main" id="{C39F248D-01B4-40EE-B483-E8E81806DFBE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it-IT" noProof="0"/>
              <a:t>MM</a:t>
            </a:r>
          </a:p>
        </p:txBody>
      </p:sp>
      <p:sp>
        <p:nvSpPr>
          <p:cNvPr id="21" name="Segnaposto testo 10">
            <a:extLst>
              <a:ext uri="{FF2B5EF4-FFF2-40B4-BE49-F238E27FC236}">
                <a16:creationId xmlns:a16="http://schemas.microsoft.com/office/drawing/2014/main" id="{1D0F1859-7A34-42DF-873E-2CF864E4C4B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7602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it-IT" noProof="0"/>
              <a:t>MM</a:t>
            </a:r>
          </a:p>
        </p:txBody>
      </p:sp>
      <p:sp>
        <p:nvSpPr>
          <p:cNvPr id="22" name="Segnaposto testo 10">
            <a:extLst>
              <a:ext uri="{FF2B5EF4-FFF2-40B4-BE49-F238E27FC236}">
                <a16:creationId xmlns:a16="http://schemas.microsoft.com/office/drawing/2014/main" id="{6EB397AF-B5C1-40FE-86D4-BA660E4C6E46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it-IT" noProof="0"/>
              <a:t>MM</a:t>
            </a:r>
          </a:p>
        </p:txBody>
      </p:sp>
      <p:sp>
        <p:nvSpPr>
          <p:cNvPr id="23" name="Segnaposto testo 10">
            <a:extLst>
              <a:ext uri="{FF2B5EF4-FFF2-40B4-BE49-F238E27FC236}">
                <a16:creationId xmlns:a16="http://schemas.microsoft.com/office/drawing/2014/main" id="{AF1343D5-DC0F-4C7E-967F-CFC300A2C80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it-IT" noProof="0"/>
              <a:t>MM</a:t>
            </a:r>
          </a:p>
        </p:txBody>
      </p:sp>
      <p:sp>
        <p:nvSpPr>
          <p:cNvPr id="24" name="Segnaposto testo 10">
            <a:extLst>
              <a:ext uri="{FF2B5EF4-FFF2-40B4-BE49-F238E27FC236}">
                <a16:creationId xmlns:a16="http://schemas.microsoft.com/office/drawing/2014/main" id="{9AD688A5-D2DF-4FC3-8171-FAEA8C4F5566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it-IT" noProof="0"/>
              <a:t>MM</a:t>
            </a:r>
          </a:p>
        </p:txBody>
      </p:sp>
      <p:sp>
        <p:nvSpPr>
          <p:cNvPr id="25" name="Segnaposto testo 10">
            <a:extLst>
              <a:ext uri="{FF2B5EF4-FFF2-40B4-BE49-F238E27FC236}">
                <a16:creationId xmlns:a16="http://schemas.microsoft.com/office/drawing/2014/main" id="{EA05A5D4-01B0-4932-B03E-571986E282EA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it-IT" noProof="0"/>
              <a:t>MM</a:t>
            </a:r>
          </a:p>
        </p:txBody>
      </p:sp>
      <p:sp>
        <p:nvSpPr>
          <p:cNvPr id="26" name="Segnaposto testo 10">
            <a:extLst>
              <a:ext uri="{FF2B5EF4-FFF2-40B4-BE49-F238E27FC236}">
                <a16:creationId xmlns:a16="http://schemas.microsoft.com/office/drawing/2014/main" id="{72A84601-CD4F-49ED-8D51-CEF03236305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it-IT" noProof="0"/>
              <a:t>MM</a:t>
            </a:r>
          </a:p>
        </p:txBody>
      </p:sp>
      <p:sp>
        <p:nvSpPr>
          <p:cNvPr id="28" name="Segnaposto testo 10">
            <a:extLst>
              <a:ext uri="{FF2B5EF4-FFF2-40B4-BE49-F238E27FC236}">
                <a16:creationId xmlns:a16="http://schemas.microsoft.com/office/drawing/2014/main" id="{DFC05EC7-9D6C-486B-9E2F-D3612013C0A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it-IT" noProof="0"/>
              <a:t>MM</a:t>
            </a:r>
          </a:p>
        </p:txBody>
      </p:sp>
      <p:sp>
        <p:nvSpPr>
          <p:cNvPr id="29" name="Segnaposto testo 10">
            <a:extLst>
              <a:ext uri="{FF2B5EF4-FFF2-40B4-BE49-F238E27FC236}">
                <a16:creationId xmlns:a16="http://schemas.microsoft.com/office/drawing/2014/main" id="{98F455FB-241B-4E1F-B581-FA6CBA239545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it-IT" noProof="0"/>
              <a:t>MM</a:t>
            </a:r>
          </a:p>
        </p:txBody>
      </p:sp>
      <p:sp>
        <p:nvSpPr>
          <p:cNvPr id="27" name="Segnaposto testo 10">
            <a:extLst>
              <a:ext uri="{FF2B5EF4-FFF2-40B4-BE49-F238E27FC236}">
                <a16:creationId xmlns:a16="http://schemas.microsoft.com/office/drawing/2014/main" id="{C49FB196-753D-4A12-9460-57D8AB4B540B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it-IT" noProof="0"/>
              <a:t>MM</a:t>
            </a:r>
          </a:p>
        </p:txBody>
      </p:sp>
      <p:sp>
        <p:nvSpPr>
          <p:cNvPr id="30" name="Segnaposto testo 10">
            <a:extLst>
              <a:ext uri="{FF2B5EF4-FFF2-40B4-BE49-F238E27FC236}">
                <a16:creationId xmlns:a16="http://schemas.microsoft.com/office/drawing/2014/main" id="{9E38664A-8108-4E24-800B-3C32ADA43978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it-IT" noProof="0"/>
              <a:t>MM</a:t>
            </a:r>
          </a:p>
        </p:txBody>
      </p:sp>
      <p:sp>
        <p:nvSpPr>
          <p:cNvPr id="31" name="Segnaposto testo 10">
            <a:extLst>
              <a:ext uri="{FF2B5EF4-FFF2-40B4-BE49-F238E27FC236}">
                <a16:creationId xmlns:a16="http://schemas.microsoft.com/office/drawing/2014/main" id="{2908458B-A3ED-4855-9E08-108D7C4A8D36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it-IT" noProof="0"/>
              <a:t>MM</a:t>
            </a:r>
          </a:p>
        </p:txBody>
      </p:sp>
      <p:sp>
        <p:nvSpPr>
          <p:cNvPr id="32" name="Rettangolo 31">
            <a:extLst>
              <a:ext uri="{FF2B5EF4-FFF2-40B4-BE49-F238E27FC236}">
                <a16:creationId xmlns:a16="http://schemas.microsoft.com/office/drawing/2014/main" id="{FFA35437-CCDE-4D92-B879-F23B329C8E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9640" y="4034785"/>
            <a:ext cx="10332720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6" name="Segnaposto data 2">
            <a:extLst>
              <a:ext uri="{FF2B5EF4-FFF2-40B4-BE49-F238E27FC236}">
                <a16:creationId xmlns:a16="http://schemas.microsoft.com/office/drawing/2014/main" id="{1CDC588F-73BC-4108-974B-0EAAB8213CE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it-IT" noProof="0"/>
              <a:t>20XX</a:t>
            </a:r>
          </a:p>
        </p:txBody>
      </p:sp>
      <p:sp>
        <p:nvSpPr>
          <p:cNvPr id="37" name="Segnaposto piè di pagina 3">
            <a:extLst>
              <a:ext uri="{FF2B5EF4-FFF2-40B4-BE49-F238E27FC236}">
                <a16:creationId xmlns:a16="http://schemas.microsoft.com/office/drawing/2014/main" id="{B2AC1EB2-9B8F-4077-8B66-64F9549F2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it-IT" noProof="0"/>
              <a:t>Presentazione</a:t>
            </a:r>
          </a:p>
        </p:txBody>
      </p:sp>
      <p:sp>
        <p:nvSpPr>
          <p:cNvPr id="38" name="Segnaposto numero diapositiva 4">
            <a:extLst>
              <a:ext uri="{FF2B5EF4-FFF2-40B4-BE49-F238E27FC236}">
                <a16:creationId xmlns:a16="http://schemas.microsoft.com/office/drawing/2014/main" id="{28DE3E33-346A-45AF-B164-CB5DF04FA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0563234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it-IT" noProof="0"/>
              <a:t>FAI CLIC PER MODIFICARE LO STILE DEL TITOLO DELLO SCHEMA</a:t>
            </a:r>
          </a:p>
        </p:txBody>
      </p:sp>
      <p:sp>
        <p:nvSpPr>
          <p:cNvPr id="7" name="Segnaposto SmartArt 6">
            <a:extLst>
              <a:ext uri="{FF2B5EF4-FFF2-40B4-BE49-F238E27FC236}">
                <a16:creationId xmlns:a16="http://schemas.microsoft.com/office/drawing/2014/main" id="{156CA116-0F6E-4EE9-B34F-03BA07161A7A}"/>
              </a:ext>
            </a:extLst>
          </p:cNvPr>
          <p:cNvSpPr>
            <a:spLocks noGrp="1"/>
          </p:cNvSpPr>
          <p:nvPr>
            <p:ph type="dgm" sz="quarter" idx="15" hasCustomPrompt="1"/>
          </p:nvPr>
        </p:nvSpPr>
        <p:spPr>
          <a:xfrm>
            <a:off x="838200" y="2139084"/>
            <a:ext cx="10515600" cy="3695338"/>
          </a:xfrm>
        </p:spPr>
        <p:txBody>
          <a:bodyPr rtlCol="0"/>
          <a:lstStyle/>
          <a:p>
            <a:pPr rtl="0"/>
            <a:r>
              <a:rPr lang="it-IT" noProof="0"/>
              <a:t>Fai clic sull'icona per aggiungere l'elemento grafico SmartArt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it-IT" noProof="0"/>
              <a:t>20XX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it-IT" noProof="0"/>
              <a:t>Presentazione</a:t>
            </a:r>
          </a:p>
        </p:txBody>
      </p:sp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66988B2D-0240-4256-8268-4B9FF1E723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0" y="0"/>
            <a:ext cx="2590800" cy="76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D8EEAAE1-3D04-41C3-B2D2-B3BEF34C3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704850" cy="10279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35431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positiva del team di 4 person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it-IT" noProof="0"/>
              <a:t>FAI CLIC PER MODIFICARE LO STILE DEL TITOLO DELLO SCHEMA</a:t>
            </a:r>
          </a:p>
        </p:txBody>
      </p:sp>
      <p:sp>
        <p:nvSpPr>
          <p:cNvPr id="11" name="Segnaposto immagine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87181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11558" y="5084524"/>
            <a:ext cx="2196619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FAI CLIC PER MODIFICARE</a:t>
            </a:r>
          </a:p>
        </p:txBody>
      </p:sp>
      <p:sp>
        <p:nvSpPr>
          <p:cNvPr id="26" name="Segnaposto testo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487181" y="5464114"/>
            <a:ext cx="1845511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FAI CLIC PER MODIFICARE</a:t>
            </a:r>
          </a:p>
        </p:txBody>
      </p:sp>
      <p:sp>
        <p:nvSpPr>
          <p:cNvPr id="17" name="Segnaposto immagine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36914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23" name="Segnaposto testo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707607" y="5099206"/>
            <a:ext cx="2145049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FAI CLIC PER MODIFICARE</a:t>
            </a:r>
          </a:p>
        </p:txBody>
      </p:sp>
      <p:sp>
        <p:nvSpPr>
          <p:cNvPr id="27" name="Segnaposto testo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36913" y="5478796"/>
            <a:ext cx="1855949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FAI CLIC PER MODIFICARE</a:t>
            </a:r>
          </a:p>
        </p:txBody>
      </p:sp>
      <p:sp>
        <p:nvSpPr>
          <p:cNvPr id="18" name="Segnaposto immagine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2757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lvl="1" rtl="0"/>
            <a:r>
              <a:rPr lang="it-IT" noProof="0"/>
              <a:t>Fare clic sull'icona per inserire un'immagine</a:t>
            </a:r>
          </a:p>
        </p:txBody>
      </p:sp>
      <p:sp>
        <p:nvSpPr>
          <p:cNvPr id="24" name="Segnaposto testo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198271" y="5099206"/>
            <a:ext cx="2132985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FAI CLIC PER MODIFICARE</a:t>
            </a:r>
          </a:p>
        </p:txBody>
      </p:sp>
      <p:sp>
        <p:nvSpPr>
          <p:cNvPr id="28" name="Segnaposto testo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327577" y="5478796"/>
            <a:ext cx="1845511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FAI CLIC PER MODIFICARE</a:t>
            </a:r>
          </a:p>
        </p:txBody>
      </p:sp>
      <p:sp>
        <p:nvSpPr>
          <p:cNvPr id="19" name="Segnaposto immagine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74745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25" name="Segnaposto testo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618152" y="5084524"/>
            <a:ext cx="2132984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FAI CLIC PER MODIFICARE</a:t>
            </a:r>
          </a:p>
        </p:txBody>
      </p:sp>
      <p:sp>
        <p:nvSpPr>
          <p:cNvPr id="29" name="Segnaposto testo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7458" y="5464114"/>
            <a:ext cx="184551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FAI CLIC PER MODIFICARE</a:t>
            </a:r>
          </a:p>
        </p:txBody>
      </p:sp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4E4B72DA-52CB-4D39-A342-8857B4D959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 flipH="1" flipV="1">
            <a:off x="7334250" y="0"/>
            <a:ext cx="4857750" cy="76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ttore diritto 14">
            <a:extLst>
              <a:ext uri="{FF2B5EF4-FFF2-40B4-BE49-F238E27FC236}">
                <a16:creationId xmlns:a16="http://schemas.microsoft.com/office/drawing/2014/main" id="{21D9BCDA-DFB7-41A4-A7C7-CEE86CEDCB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1487150" y="0"/>
            <a:ext cx="704850" cy="17240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it-IT" noProof="0"/>
              <a:t>20XX</a:t>
            </a:r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it-IT" noProof="0"/>
              <a:t>Presentazione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5623728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936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positiva del team di 8 perso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it-IT" noProof="0"/>
              <a:t>FAI CLIC PER MODIFICARE LO STILE DEL TITOLO DELLO SCHEMA</a:t>
            </a:r>
          </a:p>
        </p:txBody>
      </p:sp>
      <p:sp>
        <p:nvSpPr>
          <p:cNvPr id="11" name="Segnaposto immagine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877176" y="2428875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00168" y="3654378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FAI CLIC PER MODIFICARE</a:t>
            </a:r>
          </a:p>
        </p:txBody>
      </p:sp>
      <p:sp>
        <p:nvSpPr>
          <p:cNvPr id="26" name="Segnaposto testo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390120" y="3782039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FAI CLIC PER MODIFICARE</a:t>
            </a:r>
          </a:p>
        </p:txBody>
      </p:sp>
      <p:sp>
        <p:nvSpPr>
          <p:cNvPr id="17" name="Segnaposto immagine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26270" y="2428875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23" name="Segnaposto testo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49262" y="3669060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FAI CLIC PER MODIFICARE</a:t>
            </a:r>
          </a:p>
        </p:txBody>
      </p:sp>
      <p:sp>
        <p:nvSpPr>
          <p:cNvPr id="27" name="Segnaposto testo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739214" y="3796721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FAI CLIC PER MODIFICARE</a:t>
            </a:r>
          </a:p>
        </p:txBody>
      </p:sp>
      <p:sp>
        <p:nvSpPr>
          <p:cNvPr id="18" name="Segnaposto immagine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716934" y="2428875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buNone/>
              <a:defRPr sz="900">
                <a:solidFill>
                  <a:schemeClr val="bg1"/>
                </a:solidFill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 rtl="0"/>
            <a:r>
              <a:rPr lang="it-IT" noProof="0"/>
              <a:t>Fare clic sull'icona per inserire un'immagine</a:t>
            </a:r>
          </a:p>
        </p:txBody>
      </p:sp>
      <p:sp>
        <p:nvSpPr>
          <p:cNvPr id="24" name="Segnaposto testo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339926" y="3669060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FAI CLIC PER MODIFICARE</a:t>
            </a:r>
          </a:p>
        </p:txBody>
      </p:sp>
      <p:sp>
        <p:nvSpPr>
          <p:cNvPr id="28" name="Segnaposto testo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217963" y="3796721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FAI CLIC PER MODIFICARE</a:t>
            </a:r>
          </a:p>
        </p:txBody>
      </p:sp>
      <p:sp>
        <p:nvSpPr>
          <p:cNvPr id="19" name="Segnaposto immagine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136814" y="2428875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25" name="Segnaposto testo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759806" y="3654378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FAI CLIC PER MODIFICARE</a:t>
            </a:r>
          </a:p>
        </p:txBody>
      </p:sp>
      <p:sp>
        <p:nvSpPr>
          <p:cNvPr id="29" name="Segnaposto testo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634432" y="3782039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FAI CLIC PER MODIFICARE</a:t>
            </a:r>
          </a:p>
        </p:txBody>
      </p:sp>
      <p:sp>
        <p:nvSpPr>
          <p:cNvPr id="55" name="Segnaposto immagine 10">
            <a:extLst>
              <a:ext uri="{FF2B5EF4-FFF2-40B4-BE49-F238E27FC236}">
                <a16:creationId xmlns:a16="http://schemas.microsoft.com/office/drawing/2014/main" id="{1EBAEB1D-A7F9-4F90-B642-4277D3802BA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877176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54" name="Segnaposto testo 2">
            <a:extLst>
              <a:ext uri="{FF2B5EF4-FFF2-40B4-BE49-F238E27FC236}">
                <a16:creationId xmlns:a16="http://schemas.microsoft.com/office/drawing/2014/main" id="{22930C5B-603C-494E-A467-8B394D01D406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1500168" y="5513214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FAI CLIC PER MODIFICARE</a:t>
            </a:r>
          </a:p>
        </p:txBody>
      </p:sp>
      <p:sp>
        <p:nvSpPr>
          <p:cNvPr id="62" name="Segnaposto testo 2">
            <a:extLst>
              <a:ext uri="{FF2B5EF4-FFF2-40B4-BE49-F238E27FC236}">
                <a16:creationId xmlns:a16="http://schemas.microsoft.com/office/drawing/2014/main" id="{540C455F-A23B-493F-B95E-AB485D91DA6A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1390120" y="5640875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FAI CLIC PER MODIFICARE</a:t>
            </a:r>
          </a:p>
        </p:txBody>
      </p:sp>
      <p:sp>
        <p:nvSpPr>
          <p:cNvPr id="56" name="Segnaposto immagine 10">
            <a:extLst>
              <a:ext uri="{FF2B5EF4-FFF2-40B4-BE49-F238E27FC236}">
                <a16:creationId xmlns:a16="http://schemas.microsoft.com/office/drawing/2014/main" id="{9461A69E-14C8-4325-89AF-D4257C1C05B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226270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59" name="Segnaposto testo 2">
            <a:extLst>
              <a:ext uri="{FF2B5EF4-FFF2-40B4-BE49-F238E27FC236}">
                <a16:creationId xmlns:a16="http://schemas.microsoft.com/office/drawing/2014/main" id="{6D1C374C-DAF7-40EF-B279-4EC7A2AFE6A2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3849262" y="5527896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FAI CLIC PER MODIFICARE</a:t>
            </a:r>
          </a:p>
        </p:txBody>
      </p:sp>
      <p:sp>
        <p:nvSpPr>
          <p:cNvPr id="63" name="Segnaposto testo 2">
            <a:extLst>
              <a:ext uri="{FF2B5EF4-FFF2-40B4-BE49-F238E27FC236}">
                <a16:creationId xmlns:a16="http://schemas.microsoft.com/office/drawing/2014/main" id="{421FF438-E4E8-4643-BCB3-4A1C12429042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3739214" y="5655557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FAI CLIC PER MODIFICARE</a:t>
            </a:r>
          </a:p>
        </p:txBody>
      </p:sp>
      <p:sp>
        <p:nvSpPr>
          <p:cNvPr id="57" name="Segnaposto immagine 10">
            <a:extLst>
              <a:ext uri="{FF2B5EF4-FFF2-40B4-BE49-F238E27FC236}">
                <a16:creationId xmlns:a16="http://schemas.microsoft.com/office/drawing/2014/main" id="{0FB38616-82FB-4DAD-A82E-3777ACB41148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716934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buNone/>
              <a:defRPr sz="900">
                <a:solidFill>
                  <a:schemeClr val="bg1"/>
                </a:solidFill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 rtl="0"/>
            <a:r>
              <a:rPr lang="it-IT" noProof="0"/>
              <a:t>Fare clic sull'icona per inserire un'immagine</a:t>
            </a:r>
          </a:p>
        </p:txBody>
      </p:sp>
      <p:sp>
        <p:nvSpPr>
          <p:cNvPr id="60" name="Segnaposto testo 2">
            <a:extLst>
              <a:ext uri="{FF2B5EF4-FFF2-40B4-BE49-F238E27FC236}">
                <a16:creationId xmlns:a16="http://schemas.microsoft.com/office/drawing/2014/main" id="{D4FEDD19-A7BA-45BB-93A0-F1E896C9F26D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6339926" y="5527896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FAI CLIC PER MODIFICARE</a:t>
            </a:r>
          </a:p>
        </p:txBody>
      </p:sp>
      <p:sp>
        <p:nvSpPr>
          <p:cNvPr id="64" name="Segnaposto testo 2">
            <a:extLst>
              <a:ext uri="{FF2B5EF4-FFF2-40B4-BE49-F238E27FC236}">
                <a16:creationId xmlns:a16="http://schemas.microsoft.com/office/drawing/2014/main" id="{A12F0175-7AEE-46B1-9590-D4A427680DC7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6229878" y="5655557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FAI CLIC PER MODIFICARE</a:t>
            </a:r>
          </a:p>
        </p:txBody>
      </p:sp>
      <p:sp>
        <p:nvSpPr>
          <p:cNvPr id="58" name="Segnaposto immagine 10">
            <a:extLst>
              <a:ext uri="{FF2B5EF4-FFF2-40B4-BE49-F238E27FC236}">
                <a16:creationId xmlns:a16="http://schemas.microsoft.com/office/drawing/2014/main" id="{622ED9F4-EB9B-4588-8501-BFECB846EE73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9136814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61" name="Segnaposto testo 2">
            <a:extLst>
              <a:ext uri="{FF2B5EF4-FFF2-40B4-BE49-F238E27FC236}">
                <a16:creationId xmlns:a16="http://schemas.microsoft.com/office/drawing/2014/main" id="{5026D39F-46AB-4680-9A52-F367344A3531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8759806" y="5513214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FAI CLIC PER MODIFICARE</a:t>
            </a:r>
          </a:p>
        </p:txBody>
      </p:sp>
      <p:sp>
        <p:nvSpPr>
          <p:cNvPr id="65" name="Segnaposto testo 2">
            <a:extLst>
              <a:ext uri="{FF2B5EF4-FFF2-40B4-BE49-F238E27FC236}">
                <a16:creationId xmlns:a16="http://schemas.microsoft.com/office/drawing/2014/main" id="{04E11FE2-6320-4E8C-A5B3-8104AF329ADA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8634432" y="5640875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FAI CLIC PER MODIFICARE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pPr rtl="0"/>
            <a:r>
              <a:rPr lang="it-IT" noProof="0"/>
              <a:t>20XX</a:t>
            </a:r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pPr rtl="0"/>
            <a:r>
              <a:rPr lang="it-IT" noProof="0"/>
              <a:t>Presentazione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pPr rtl="0"/>
            <a:fld id="{B5CEABB6-07DC-46E8-9B57-56EC44A396E5}" type="slidenum">
              <a:rPr lang="it-IT" noProof="0" smtClean="0"/>
              <a:t>‹N›</a:t>
            </a:fld>
            <a:endParaRPr lang="it-IT" noProof="0"/>
          </a:p>
        </p:txBody>
      </p:sp>
      <p:pic>
        <p:nvPicPr>
          <p:cNvPr id="13" name="Elemento grafico 12">
            <a:extLst>
              <a:ext uri="{FF2B5EF4-FFF2-40B4-BE49-F238E27FC236}">
                <a16:creationId xmlns:a16="http://schemas.microsoft.com/office/drawing/2014/main" id="{B0DFD584-E5CF-41EF-B51E-679CE22DDF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73953"/>
            <a:ext cx="2057400" cy="1647825"/>
          </a:xfrm>
          <a:prstGeom prst="rect">
            <a:avLst/>
          </a:prstGeom>
        </p:spPr>
      </p:pic>
      <p:pic>
        <p:nvPicPr>
          <p:cNvPr id="14" name="Elemento grafico 13">
            <a:extLst>
              <a:ext uri="{FF2B5EF4-FFF2-40B4-BE49-F238E27FC236}">
                <a16:creationId xmlns:a16="http://schemas.microsoft.com/office/drawing/2014/main" id="{E5C02DDF-25A6-42C7-9525-F279CE2095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49000" y="5180889"/>
            <a:ext cx="11430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0955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ziamenti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Connettore diritto 15">
            <a:extLst>
              <a:ext uri="{FF2B5EF4-FFF2-40B4-BE49-F238E27FC236}">
                <a16:creationId xmlns:a16="http://schemas.microsoft.com/office/drawing/2014/main" id="{463D7850-C2A6-43CE-BBE4-8E81A0A59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238250" cy="1328057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diritto 19">
            <a:extLst>
              <a:ext uri="{FF2B5EF4-FFF2-40B4-BE49-F238E27FC236}">
                <a16:creationId xmlns:a16="http://schemas.microsoft.com/office/drawing/2014/main" id="{EBAD3E03-2E3B-440C-9105-6F9D33006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3790950" cy="8921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olo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it-IT" noProof="0"/>
              <a:t>FAI CLIC PER MODIFICARE LO STILE DEL TITOLO DELLO SCHEMA</a:t>
            </a:r>
          </a:p>
        </p:txBody>
      </p:sp>
      <p:sp>
        <p:nvSpPr>
          <p:cNvPr id="11" name="Segnaposto contenuto 10">
            <a:extLst>
              <a:ext uri="{FF2B5EF4-FFF2-40B4-BE49-F238E27FC236}">
                <a16:creationId xmlns:a16="http://schemas.microsoft.com/office/drawing/2014/main" id="{319EE98D-9541-4F21-8952-3026DEF75EC4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1075447" y="2118642"/>
            <a:ext cx="1856232" cy="1664208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it-IT" noProof="0"/>
              <a:t>Fai clic per aggiungere contenuto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200" y="3788813"/>
            <a:ext cx="2330726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#</a:t>
            </a:r>
          </a:p>
        </p:txBody>
      </p:sp>
      <p:sp>
        <p:nvSpPr>
          <p:cNvPr id="17" name="Segnaposto testo 2">
            <a:extLst>
              <a:ext uri="{FF2B5EF4-FFF2-40B4-BE49-F238E27FC236}">
                <a16:creationId xmlns:a16="http://schemas.microsoft.com/office/drawing/2014/main" id="{E43D2F47-FAF2-42C2-967D-251DD4B940D7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838200" y="4464810"/>
            <a:ext cx="2330726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FAI CLIC PER MODIFICARE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8200" y="5120722"/>
            <a:ext cx="2330726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24" name="Segnaposto contenuto 10">
            <a:extLst>
              <a:ext uri="{FF2B5EF4-FFF2-40B4-BE49-F238E27FC236}">
                <a16:creationId xmlns:a16="http://schemas.microsoft.com/office/drawing/2014/main" id="{AB843230-A4E3-4E21-AA93-998E28EB9018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3811391" y="2118642"/>
            <a:ext cx="1856232" cy="1664208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it-IT" noProof="0"/>
              <a:t>Fai clic per aggiungere contenuto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3562665" y="3788813"/>
            <a:ext cx="2342205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#</a:t>
            </a:r>
          </a:p>
        </p:txBody>
      </p:sp>
      <p:sp>
        <p:nvSpPr>
          <p:cNvPr id="18" name="Segnaposto testo 4">
            <a:extLst>
              <a:ext uri="{FF2B5EF4-FFF2-40B4-BE49-F238E27FC236}">
                <a16:creationId xmlns:a16="http://schemas.microsoft.com/office/drawing/2014/main" id="{3322C250-87FC-4F14-A42C-FFDA120D0D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62665" y="4464810"/>
            <a:ext cx="2342205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it-IT" noProof="0"/>
              <a:t>FAI CLIC PER MODIFICARE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3562665" y="5120722"/>
            <a:ext cx="2342205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25" name="Segnaposto contenuto 10">
            <a:extLst>
              <a:ext uri="{FF2B5EF4-FFF2-40B4-BE49-F238E27FC236}">
                <a16:creationId xmlns:a16="http://schemas.microsoft.com/office/drawing/2014/main" id="{3AE0369E-A275-4E5A-AE0F-B1F9A54DEDFC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6524377" y="2118642"/>
            <a:ext cx="1856232" cy="1664208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it-IT" noProof="0"/>
              <a:t>Fai clic per aggiungere contenuto</a:t>
            </a:r>
          </a:p>
        </p:txBody>
      </p:sp>
      <p:sp>
        <p:nvSpPr>
          <p:cNvPr id="21" name="Segnaposto testo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298609" y="3788813"/>
            <a:ext cx="2330726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#</a:t>
            </a:r>
          </a:p>
        </p:txBody>
      </p:sp>
      <p:sp>
        <p:nvSpPr>
          <p:cNvPr id="19" name="Segnaposto testo 2">
            <a:extLst>
              <a:ext uri="{FF2B5EF4-FFF2-40B4-BE49-F238E27FC236}">
                <a16:creationId xmlns:a16="http://schemas.microsoft.com/office/drawing/2014/main" id="{D3C675D6-83FA-4036-B516-098EDCAF2506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298609" y="4464810"/>
            <a:ext cx="2330726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FAI CLIC PER MODIFICARE</a:t>
            </a:r>
          </a:p>
        </p:txBody>
      </p:sp>
      <p:sp>
        <p:nvSpPr>
          <p:cNvPr id="22" name="Segnaposto contenuto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6298609" y="5120722"/>
            <a:ext cx="2330726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26" name="Segnaposto contenuto 10">
            <a:extLst>
              <a:ext uri="{FF2B5EF4-FFF2-40B4-BE49-F238E27FC236}">
                <a16:creationId xmlns:a16="http://schemas.microsoft.com/office/drawing/2014/main" id="{CCA3A81E-171B-4946-B8BA-B2F406CF0939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9260321" y="2118642"/>
            <a:ext cx="1856232" cy="1664208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it-IT" noProof="0"/>
              <a:t>Fai clic per aggiungere contenuto</a:t>
            </a:r>
          </a:p>
        </p:txBody>
      </p:sp>
      <p:sp>
        <p:nvSpPr>
          <p:cNvPr id="14" name="Segnaposto testo 2">
            <a:extLst>
              <a:ext uri="{FF2B5EF4-FFF2-40B4-BE49-F238E27FC236}">
                <a16:creationId xmlns:a16="http://schemas.microsoft.com/office/drawing/2014/main" id="{84A1E92D-A5BF-4268-BFF3-1418A1F03589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9023074" y="3788457"/>
            <a:ext cx="2330726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#</a:t>
            </a:r>
          </a:p>
        </p:txBody>
      </p:sp>
      <p:sp>
        <p:nvSpPr>
          <p:cNvPr id="23" name="Segnaposto testo 2">
            <a:extLst>
              <a:ext uri="{FF2B5EF4-FFF2-40B4-BE49-F238E27FC236}">
                <a16:creationId xmlns:a16="http://schemas.microsoft.com/office/drawing/2014/main" id="{B6439AAC-8A96-4015-8A87-ED8DF7027B60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9023074" y="4464454"/>
            <a:ext cx="2330726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FAI CLIC PER MODIFICARE</a:t>
            </a:r>
          </a:p>
        </p:txBody>
      </p:sp>
      <p:sp>
        <p:nvSpPr>
          <p:cNvPr id="15" name="Segnaposto contenuto 3">
            <a:extLst>
              <a:ext uri="{FF2B5EF4-FFF2-40B4-BE49-F238E27FC236}">
                <a16:creationId xmlns:a16="http://schemas.microsoft.com/office/drawing/2014/main" id="{492F9083-A886-4EEB-94D6-1FAE6DC33000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9023074" y="5120366"/>
            <a:ext cx="2330726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it-IT" noProof="0"/>
              <a:t>20XX</a:t>
            </a:r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it-IT" noProof="0"/>
              <a:t>Presentazione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3866963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Elemento grafico 7">
            <a:extLst>
              <a:ext uri="{FF2B5EF4-FFF2-40B4-BE49-F238E27FC236}">
                <a16:creationId xmlns:a16="http://schemas.microsoft.com/office/drawing/2014/main" id="{D514C6BF-376E-43E8-881D-2E76742699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5488815" y="0"/>
            <a:ext cx="6703185" cy="685800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499" y="1020445"/>
            <a:ext cx="3171825" cy="1325563"/>
          </a:xfrm>
        </p:spPr>
        <p:txBody>
          <a:bodyPr rtlCol="0" anchor="b">
            <a:normAutofit/>
          </a:bodyPr>
          <a:lstStyle>
            <a:lvl1pPr>
              <a:defRPr sz="2800" spc="15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FARE CLIC PER MODIFICARE LO STILE DEL TITOLO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33499" y="2924175"/>
            <a:ext cx="3171825" cy="2519363"/>
          </a:xfrm>
        </p:spPr>
        <p:txBody>
          <a:bodyPr rtlCol="0">
            <a:normAutofit/>
          </a:bodyPr>
          <a:lstStyle>
            <a:lvl1pPr marL="0" indent="0">
              <a:lnSpc>
                <a:spcPct val="120000"/>
              </a:lnSpc>
              <a:spcBef>
                <a:spcPts val="1000"/>
              </a:spcBef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lnSpc>
                <a:spcPct val="120000"/>
              </a:lnSpc>
              <a:spcBef>
                <a:spcPts val="1000"/>
              </a:spcBef>
              <a:buNone/>
              <a:defRPr sz="1400" baseline="0">
                <a:solidFill>
                  <a:schemeClr val="bg1"/>
                </a:solidFill>
              </a:defRPr>
            </a:lvl2pPr>
            <a:lvl3pPr marL="914400" indent="0">
              <a:lnSpc>
                <a:spcPct val="120000"/>
              </a:lnSpc>
              <a:spcBef>
                <a:spcPts val="1000"/>
              </a:spcBef>
              <a:buNone/>
              <a:defRPr sz="1400" baseline="0">
                <a:solidFill>
                  <a:schemeClr val="bg1"/>
                </a:solidFill>
              </a:defRPr>
            </a:lvl3pPr>
            <a:lvl4pPr marL="1371600" indent="0">
              <a:lnSpc>
                <a:spcPct val="120000"/>
              </a:lnSpc>
              <a:spcBef>
                <a:spcPts val="1000"/>
              </a:spcBef>
              <a:buNone/>
              <a:defRPr sz="1400" baseline="0">
                <a:solidFill>
                  <a:schemeClr val="bg1"/>
                </a:solidFill>
              </a:defRPr>
            </a:lvl4pPr>
            <a:lvl5pPr marL="1828800" indent="0">
              <a:lnSpc>
                <a:spcPct val="120000"/>
              </a:lnSpc>
              <a:spcBef>
                <a:spcPts val="1000"/>
              </a:spcBef>
              <a:buNone/>
              <a:defRPr sz="140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it-IT" noProof="0"/>
              <a:t>Fare clic per modificare lo stile del titolo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39F5093-3C53-4152-B8FE-0522E0795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it-IT" noProof="0"/>
              <a:t>20XX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it-IT" noProof="0"/>
              <a:t>Presentazione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63127036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Riepi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5" y="1671639"/>
            <a:ext cx="5111750" cy="1204912"/>
          </a:xfrm>
        </p:spPr>
        <p:txBody>
          <a:bodyPr rtlCol="0" anchor="b">
            <a:normAutofit/>
          </a:bodyPr>
          <a:lstStyle>
            <a:lvl1pPr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it-IT" noProof="0"/>
              <a:t>FARE CLIC PER MODIFICARE LO STILE DEL TITOLO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476875" y="3682546"/>
            <a:ext cx="5111750" cy="1525588"/>
          </a:xfrm>
        </p:spPr>
        <p:txBody>
          <a:bodyPr rtlCol="0" anchor="b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cxnSp>
        <p:nvCxnSpPr>
          <p:cNvPr id="23" name="Connettore diritto 22">
            <a:extLst>
              <a:ext uri="{FF2B5EF4-FFF2-40B4-BE49-F238E27FC236}">
                <a16:creationId xmlns:a16="http://schemas.microsoft.com/office/drawing/2014/main" id="{D87F08D6-2CA7-4A5A-BE34-07113DCA535D}"/>
              </a:ext>
            </a:extLst>
          </p:cNvPr>
          <p:cNvCxnSpPr>
            <a:cxnSpLocks/>
          </p:cNvCxnSpPr>
          <p:nvPr/>
        </p:nvCxnSpPr>
        <p:spPr>
          <a:xfrm flipH="1" flipV="1">
            <a:off x="0" y="876300"/>
            <a:ext cx="4762500" cy="16287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A768C87F-B9C3-4DFF-8454-F3F52CE4346B}"/>
              </a:ext>
            </a:extLst>
          </p:cNvPr>
          <p:cNvCxnSpPr>
            <a:cxnSpLocks/>
          </p:cNvCxnSpPr>
          <p:nvPr/>
        </p:nvCxnSpPr>
        <p:spPr>
          <a:xfrm flipH="1" flipV="1">
            <a:off x="2638425" y="0"/>
            <a:ext cx="2124076" cy="518636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Segnaposto data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it-IT" noProof="0"/>
              <a:t>20XX</a:t>
            </a:r>
          </a:p>
        </p:txBody>
      </p:sp>
      <p:sp>
        <p:nvSpPr>
          <p:cNvPr id="22" name="Segnaposto piè di pagina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it-IT" noProof="0"/>
              <a:t>Presentazione</a:t>
            </a:r>
          </a:p>
        </p:txBody>
      </p:sp>
      <p:sp>
        <p:nvSpPr>
          <p:cNvPr id="24" name="Segnaposto numero diapositiva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6163167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hiusur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rtlCol="0" anchor="b">
            <a:noAutofit/>
          </a:bodyPr>
          <a:lstStyle>
            <a:lvl1pPr algn="l">
              <a:defRPr sz="3200" spc="15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FARE CLIC PER MODIFICARE LO STILE DEL TITOLO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3238103"/>
            <a:ext cx="4179570" cy="2004161"/>
          </a:xfrm>
        </p:spPr>
        <p:txBody>
          <a:bodyPr rtlCol="0">
            <a:normAutofit/>
          </a:bodyPr>
          <a:lstStyle>
            <a:lvl1pPr marL="0" indent="0" algn="l">
              <a:lnSpc>
                <a:spcPct val="150000"/>
              </a:lnSpc>
              <a:buNone/>
              <a:defRPr sz="1400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it-IT" noProof="0"/>
              <a:t>Fare clic per modificare lo stile del sottotitolo dello schema</a:t>
            </a:r>
          </a:p>
        </p:txBody>
      </p:sp>
      <p:pic>
        <p:nvPicPr>
          <p:cNvPr id="6" name="Elemento grafico 5">
            <a:extLst>
              <a:ext uri="{FF2B5EF4-FFF2-40B4-BE49-F238E27FC236}">
                <a16:creationId xmlns:a16="http://schemas.microsoft.com/office/drawing/2014/main" id="{ED3361C9-310A-4255-A94E-B77588962D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9" name="Segnaposto data 6">
            <a:extLst>
              <a:ext uri="{FF2B5EF4-FFF2-40B4-BE49-F238E27FC236}">
                <a16:creationId xmlns:a16="http://schemas.microsoft.com/office/drawing/2014/main" id="{BF358517-D7B7-40D0-A9D0-B650C808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it-IT" noProof="0"/>
              <a:t>20XX</a:t>
            </a:r>
          </a:p>
        </p:txBody>
      </p:sp>
      <p:sp>
        <p:nvSpPr>
          <p:cNvPr id="10" name="Segnaposto piè di pagina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it-IT" noProof="0"/>
              <a:t>Presentazione</a:t>
            </a:r>
          </a:p>
        </p:txBody>
      </p:sp>
      <p:sp>
        <p:nvSpPr>
          <p:cNvPr id="11" name="Segnaposto numero diapositiva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4293551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quenza tempor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lemento grafico 10">
            <a:extLst>
              <a:ext uri="{FF2B5EF4-FFF2-40B4-BE49-F238E27FC236}">
                <a16:creationId xmlns:a16="http://schemas.microsoft.com/office/drawing/2014/main" id="{9D2AF524-D4B4-4A3A-9CE4-EDAFE1D5A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13884" y="0"/>
            <a:ext cx="10078116" cy="6858000"/>
          </a:xfrm>
          <a:custGeom>
            <a:avLst/>
            <a:gdLst>
              <a:gd name="connsiteX0" fmla="*/ 3793236 w 10078116"/>
              <a:gd name="connsiteY0" fmla="*/ 6858000 h 6858000"/>
              <a:gd name="connsiteX1" fmla="*/ 0 w 10078116"/>
              <a:gd name="connsiteY1" fmla="*/ 0 h 6858000"/>
              <a:gd name="connsiteX2" fmla="*/ 10078116 w 10078116"/>
              <a:gd name="connsiteY2" fmla="*/ 0 h 6858000"/>
              <a:gd name="connsiteX3" fmla="*/ 10078116 w 100781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78116" h="6858000">
                <a:moveTo>
                  <a:pt x="3793236" y="6858000"/>
                </a:moveTo>
                <a:lnTo>
                  <a:pt x="0" y="0"/>
                </a:lnTo>
                <a:lnTo>
                  <a:pt x="10078116" y="0"/>
                </a:lnTo>
                <a:lnTo>
                  <a:pt x="10078116" y="685800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6E3987A5-99A6-4B33-BAAF-531596353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09419"/>
            <a:ext cx="4082142" cy="585788"/>
          </a:xfrm>
        </p:spPr>
        <p:txBody>
          <a:bodyPr rtlCol="0">
            <a:normAutofit/>
          </a:bodyPr>
          <a:lstStyle>
            <a:lvl1pPr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it-IT" noProof="0"/>
              <a:t>FAI CLIC PER MODIFICARE IL TITOLO</a:t>
            </a:r>
          </a:p>
        </p:txBody>
      </p:sp>
      <p:sp>
        <p:nvSpPr>
          <p:cNvPr id="16" name="Segnaposto testo 15">
            <a:extLst>
              <a:ext uri="{FF2B5EF4-FFF2-40B4-BE49-F238E27FC236}">
                <a16:creationId xmlns:a16="http://schemas.microsoft.com/office/drawing/2014/main" id="{3BABF6CA-407C-4BF0-8234-1321A676E75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8318" y="1481138"/>
            <a:ext cx="2141764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1600" cap="all" spc="150" baseline="0"/>
            </a:lvl1pPr>
          </a:lstStyle>
          <a:p>
            <a:pPr lvl="0" rtl="0"/>
            <a:r>
              <a:rPr lang="it-IT" noProof="0"/>
              <a:t>FAI CLIC PER MODIFICARE GLI STILI DEL TESTO DELLO SCHEMA</a:t>
            </a:r>
          </a:p>
        </p:txBody>
      </p:sp>
      <p:sp>
        <p:nvSpPr>
          <p:cNvPr id="17" name="Segnaposto testo 15">
            <a:extLst>
              <a:ext uri="{FF2B5EF4-FFF2-40B4-BE49-F238E27FC236}">
                <a16:creationId xmlns:a16="http://schemas.microsoft.com/office/drawing/2014/main" id="{76D8129B-5B68-421C-968C-3663C86EFC7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4375" y="2557463"/>
            <a:ext cx="2141764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1600" cap="all" spc="150" baseline="0"/>
            </a:lvl1pPr>
          </a:lstStyle>
          <a:p>
            <a:pPr lvl="0" rtl="0"/>
            <a:r>
              <a:rPr lang="it-IT" noProof="0"/>
              <a:t>FAI CLIC PER MODIFICARE GLI STILI DEL TESTO DELLO SCHEMA</a:t>
            </a:r>
          </a:p>
        </p:txBody>
      </p:sp>
      <p:sp>
        <p:nvSpPr>
          <p:cNvPr id="18" name="Segnaposto testo 15">
            <a:extLst>
              <a:ext uri="{FF2B5EF4-FFF2-40B4-BE49-F238E27FC236}">
                <a16:creationId xmlns:a16="http://schemas.microsoft.com/office/drawing/2014/main" id="{6C741DCA-8EBD-44F5-9D38-E938A628ADC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20800" y="3633788"/>
            <a:ext cx="2141764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1600" cap="all" spc="150" baseline="0"/>
            </a:lvl1pPr>
          </a:lstStyle>
          <a:p>
            <a:pPr lvl="0" rtl="0"/>
            <a:r>
              <a:rPr lang="it-IT" noProof="0"/>
              <a:t>FAI CLIC PER MODIFICARE GLI STILI DEL TESTO DELLO SCHEMA</a:t>
            </a:r>
          </a:p>
        </p:txBody>
      </p:sp>
      <p:sp>
        <p:nvSpPr>
          <p:cNvPr id="19" name="Segnaposto testo 15">
            <a:extLst>
              <a:ext uri="{FF2B5EF4-FFF2-40B4-BE49-F238E27FC236}">
                <a16:creationId xmlns:a16="http://schemas.microsoft.com/office/drawing/2014/main" id="{5C43C6B1-A1BD-4A90-8B4B-F361C1BEDD2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905000" y="4710114"/>
            <a:ext cx="2141764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1600" cap="all" spc="150" baseline="0"/>
            </a:lvl1pPr>
          </a:lstStyle>
          <a:p>
            <a:pPr lvl="0" rtl="0"/>
            <a:r>
              <a:rPr lang="it-IT" noProof="0"/>
              <a:t>FAI CLIC PER MODIFICARE GLI STILI DEL TESTO DELLO SCHEMA</a:t>
            </a:r>
          </a:p>
        </p:txBody>
      </p:sp>
      <p:sp>
        <p:nvSpPr>
          <p:cNvPr id="34" name="Segnaposto testo 15">
            <a:extLst>
              <a:ext uri="{FF2B5EF4-FFF2-40B4-BE49-F238E27FC236}">
                <a16:creationId xmlns:a16="http://schemas.microsoft.com/office/drawing/2014/main" id="{0C66E1BD-33F0-4B94-BF94-CD4698F85C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1535" y="1594478"/>
            <a:ext cx="5539095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 rtl="0"/>
            <a:r>
              <a:rPr lang="it-IT" noProof="0"/>
              <a:t>Fai clic per modificare lo stile del testo dello schema.</a:t>
            </a:r>
          </a:p>
        </p:txBody>
      </p:sp>
      <p:sp>
        <p:nvSpPr>
          <p:cNvPr id="35" name="Segnaposto testo 15">
            <a:extLst>
              <a:ext uri="{FF2B5EF4-FFF2-40B4-BE49-F238E27FC236}">
                <a16:creationId xmlns:a16="http://schemas.microsoft.com/office/drawing/2014/main" id="{2D4661B1-6559-407A-9AEC-A46A0570AE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86028" y="2673328"/>
            <a:ext cx="5539095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 rtl="0"/>
            <a:r>
              <a:rPr lang="it-IT" noProof="0"/>
              <a:t>Fai clic per modificare lo stile del testo dello schema.</a:t>
            </a:r>
          </a:p>
        </p:txBody>
      </p:sp>
      <p:sp>
        <p:nvSpPr>
          <p:cNvPr id="36" name="Segnaposto testo 15">
            <a:extLst>
              <a:ext uri="{FF2B5EF4-FFF2-40B4-BE49-F238E27FC236}">
                <a16:creationId xmlns:a16="http://schemas.microsoft.com/office/drawing/2014/main" id="{DCC983F7-6A25-42C0-811C-EA32138C5B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76937" y="3755394"/>
            <a:ext cx="5539095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 rtl="0"/>
            <a:r>
              <a:rPr lang="it-IT" noProof="0"/>
              <a:t>Fai clic per modificare lo stile del testo dello schema.</a:t>
            </a:r>
          </a:p>
        </p:txBody>
      </p:sp>
      <p:sp>
        <p:nvSpPr>
          <p:cNvPr id="37" name="Segnaposto testo 15">
            <a:extLst>
              <a:ext uri="{FF2B5EF4-FFF2-40B4-BE49-F238E27FC236}">
                <a16:creationId xmlns:a16="http://schemas.microsoft.com/office/drawing/2014/main" id="{E83DA0EB-27DD-416A-8DA5-4AFDC8587E5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5279" y="4824430"/>
            <a:ext cx="5539095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 rtl="0"/>
            <a:r>
              <a:rPr lang="it-IT" noProof="0"/>
              <a:t>Fai clic per modificare lo stile del testo dello schema.</a:t>
            </a:r>
          </a:p>
        </p:txBody>
      </p:sp>
      <p:cxnSp>
        <p:nvCxnSpPr>
          <p:cNvPr id="3" name="Connettore diritto 2">
            <a:extLst>
              <a:ext uri="{FF2B5EF4-FFF2-40B4-BE49-F238E27FC236}">
                <a16:creationId xmlns:a16="http://schemas.microsoft.com/office/drawing/2014/main" id="{D3795F91-C721-4363-956D-756673AE7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53515" y="502393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8AC14461-E27D-413D-B31A-47B74646A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759917" y="3948451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4D6AEA4C-7710-4829-BA87-8DD77F159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173453" y="2872686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E9BD473E-6203-491C-87AC-54AC0AB23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586263" y="179608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874DC36F-5D3E-439D-80B5-32633FC34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pPr rtl="0"/>
            <a:r>
              <a:rPr lang="it-IT" noProof="0"/>
              <a:t>20XX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6C710A8A-CEC9-4787-A745-C28DD965F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175279" y="6356350"/>
            <a:ext cx="1808712" cy="365125"/>
          </a:xfrm>
        </p:spPr>
        <p:txBody>
          <a:bodyPr rtlCol="0"/>
          <a:lstStyle>
            <a:lvl1pPr>
              <a:defRPr sz="900"/>
            </a:lvl1pPr>
          </a:lstStyle>
          <a:p>
            <a:pPr algn="l" rtl="0"/>
            <a:r>
              <a:rPr lang="it-IT" noProof="0"/>
              <a:t>Presentazione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4162BD04-8F01-472A-9456-4702A221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0528123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nna contenuto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olo 1">
            <a:extLst>
              <a:ext uri="{FF2B5EF4-FFF2-40B4-BE49-F238E27FC236}">
                <a16:creationId xmlns:a16="http://schemas.microsoft.com/office/drawing/2014/main" id="{42ACEF30-0520-40B3-A1F1-F3D2530563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it-IT" noProof="0"/>
              <a:t>FAI CLIC PER MODIFICARE LO STILE DEL TITOLO DELLO SCHEMA</a:t>
            </a:r>
          </a:p>
        </p:txBody>
      </p:sp>
      <p:sp>
        <p:nvSpPr>
          <p:cNvPr id="15" name="Segnaposto testo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85900" y="2563123"/>
            <a:ext cx="4031945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it-IT" noProof="0"/>
              <a:t>FAI CLIC PER AGGIUNGERE IL SOTTOTITOLO</a:t>
            </a:r>
          </a:p>
        </p:txBody>
      </p:sp>
      <p:sp>
        <p:nvSpPr>
          <p:cNvPr id="17" name="Segnaposto testo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85664" y="3070348"/>
            <a:ext cx="4031030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it-IT" noProof="0"/>
              <a:t>Fare clic per inserire il testo</a:t>
            </a:r>
          </a:p>
        </p:txBody>
      </p:sp>
      <p:sp>
        <p:nvSpPr>
          <p:cNvPr id="31" name="Segnaposto testo 15">
            <a:extLst>
              <a:ext uri="{FF2B5EF4-FFF2-40B4-BE49-F238E27FC236}">
                <a16:creationId xmlns:a16="http://schemas.microsoft.com/office/drawing/2014/main" id="{87DD41A9-B6B3-48D9-A3A6-831B39C9158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73004" y="2563123"/>
            <a:ext cx="4031945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it-IT" noProof="0"/>
              <a:t>FAI CLIC PER AGGIUNGERE IL SOTTOTITOLO</a:t>
            </a:r>
          </a:p>
        </p:txBody>
      </p:sp>
      <p:sp>
        <p:nvSpPr>
          <p:cNvPr id="32" name="Segnaposto testo 18">
            <a:extLst>
              <a:ext uri="{FF2B5EF4-FFF2-40B4-BE49-F238E27FC236}">
                <a16:creationId xmlns:a16="http://schemas.microsoft.com/office/drawing/2014/main" id="{FB791E68-EDF5-4CC2-8774-A27AEF1D25E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73143" y="3070348"/>
            <a:ext cx="4031030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it-IT" noProof="0"/>
              <a:t>Fare clic per inserire il testo</a:t>
            </a:r>
          </a:p>
        </p:txBody>
      </p:sp>
      <p:sp>
        <p:nvSpPr>
          <p:cNvPr id="33" name="Segnaposto testo 15">
            <a:extLst>
              <a:ext uri="{FF2B5EF4-FFF2-40B4-BE49-F238E27FC236}">
                <a16:creationId xmlns:a16="http://schemas.microsoft.com/office/drawing/2014/main" id="{AA224F82-7E0C-4EBF-97D3-132481DBCDA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85899" y="4319431"/>
            <a:ext cx="4031945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it-IT" noProof="0"/>
              <a:t>FAI CLIC PER AGGIUNGERE IL SOTTOTITOLO</a:t>
            </a:r>
          </a:p>
        </p:txBody>
      </p:sp>
      <p:sp>
        <p:nvSpPr>
          <p:cNvPr id="34" name="Segnaposto testo 18">
            <a:extLst>
              <a:ext uri="{FF2B5EF4-FFF2-40B4-BE49-F238E27FC236}">
                <a16:creationId xmlns:a16="http://schemas.microsoft.com/office/drawing/2014/main" id="{699D24C6-4AFB-4222-8E0C-4D11CD9C0FF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86412" y="4826656"/>
            <a:ext cx="4031030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it-IT" noProof="0"/>
              <a:t>Fare clic per inserire il testo</a:t>
            </a:r>
          </a:p>
        </p:txBody>
      </p:sp>
      <p:sp>
        <p:nvSpPr>
          <p:cNvPr id="12" name="Segnaposto testo 15">
            <a:extLst>
              <a:ext uri="{FF2B5EF4-FFF2-40B4-BE49-F238E27FC236}">
                <a16:creationId xmlns:a16="http://schemas.microsoft.com/office/drawing/2014/main" id="{3B05E19C-DF33-4515-AC52-F95850810EC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72630" y="4319431"/>
            <a:ext cx="4031945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it-IT" noProof="0"/>
              <a:t>FAI CLIC PER AGGIUNGERE IL SOTTOTITOLO</a:t>
            </a:r>
          </a:p>
        </p:txBody>
      </p:sp>
      <p:sp>
        <p:nvSpPr>
          <p:cNvPr id="13" name="Segnaposto testo 18">
            <a:extLst>
              <a:ext uri="{FF2B5EF4-FFF2-40B4-BE49-F238E27FC236}">
                <a16:creationId xmlns:a16="http://schemas.microsoft.com/office/drawing/2014/main" id="{C0EBC62D-442C-45D3-B66B-C6578FBB337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673143" y="4826656"/>
            <a:ext cx="4031030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it-IT" noProof="0"/>
              <a:t>Fare clic per inserire il testo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 rtlCol="0"/>
          <a:lstStyle/>
          <a:p>
            <a:pPr rtl="0"/>
            <a:r>
              <a:rPr lang="it-IT" noProof="0"/>
              <a:t>20XX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 rtlCol="0"/>
          <a:lstStyle/>
          <a:p>
            <a:pPr rtl="0"/>
            <a:r>
              <a:rPr lang="it-IT" noProof="0"/>
              <a:t>Presentazione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it-IT" noProof="0" smtClean="0"/>
              <a:t>‹N›</a:t>
            </a:fld>
            <a:endParaRPr lang="it-IT" noProof="0"/>
          </a:p>
        </p:txBody>
      </p:sp>
      <p:cxnSp>
        <p:nvCxnSpPr>
          <p:cNvPr id="2" name="Connettore diritto 1">
            <a:extLst>
              <a:ext uri="{FF2B5EF4-FFF2-40B4-BE49-F238E27FC236}">
                <a16:creationId xmlns:a16="http://schemas.microsoft.com/office/drawing/2014/main" id="{9298DCF7-7DC1-4618-8133-F63847B0A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688388" y="0"/>
            <a:ext cx="3503612" cy="2352957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653A6567-233D-4A3B-B52B-DE7E5E35A1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720943" y="0"/>
            <a:ext cx="2471057" cy="2699032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1487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nna contenuto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olo 1">
            <a:extLst>
              <a:ext uri="{FF2B5EF4-FFF2-40B4-BE49-F238E27FC236}">
                <a16:creationId xmlns:a16="http://schemas.microsoft.com/office/drawing/2014/main" id="{42ACEF30-0520-40B3-A1F1-F3D2530563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08760" y="4156405"/>
            <a:ext cx="3139440" cy="1325563"/>
          </a:xfrm>
        </p:spPr>
        <p:txBody>
          <a:bodyPr rtlCol="0" anchor="b">
            <a:normAutofit/>
          </a:bodyPr>
          <a:lstStyle>
            <a:lvl1pPr algn="l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it-IT" noProof="0"/>
              <a:t>FAI CLIC PER MODIFICARE LO STILE DEL TITOLO DELLO SCHEMA</a:t>
            </a:r>
          </a:p>
        </p:txBody>
      </p:sp>
      <p:sp>
        <p:nvSpPr>
          <p:cNvPr id="15" name="Segnaposto testo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1530635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it-IT" noProof="0"/>
              <a:t>FAI CLIC PER AGGIUNGERE IL SOTTOTITOLO</a:t>
            </a:r>
          </a:p>
        </p:txBody>
      </p:sp>
      <p:sp>
        <p:nvSpPr>
          <p:cNvPr id="17" name="Segnaposto testo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1860060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it-IT" noProof="0"/>
              <a:t>Fare clic per inserire il testo</a:t>
            </a:r>
          </a:p>
        </p:txBody>
      </p:sp>
      <p:sp>
        <p:nvSpPr>
          <p:cNvPr id="16" name="Segnaposto testo 15">
            <a:extLst>
              <a:ext uri="{FF2B5EF4-FFF2-40B4-BE49-F238E27FC236}">
                <a16:creationId xmlns:a16="http://schemas.microsoft.com/office/drawing/2014/main" id="{07D6A00C-D56B-4E8B-B992-7DA51D3C726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2630431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it-IT" noProof="0"/>
              <a:t>FAI CLIC PER AGGIUNGERE IL SOTTOTITOLO</a:t>
            </a:r>
          </a:p>
        </p:txBody>
      </p:sp>
      <p:sp>
        <p:nvSpPr>
          <p:cNvPr id="18" name="Segnaposto testo 18">
            <a:extLst>
              <a:ext uri="{FF2B5EF4-FFF2-40B4-BE49-F238E27FC236}">
                <a16:creationId xmlns:a16="http://schemas.microsoft.com/office/drawing/2014/main" id="{DA90DA32-7E6A-4713-BDC9-73910E2A0E6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2959856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it-IT" noProof="0"/>
              <a:t>Fare clic per inserire il testo</a:t>
            </a:r>
          </a:p>
        </p:txBody>
      </p:sp>
      <p:sp>
        <p:nvSpPr>
          <p:cNvPr id="19" name="Segnaposto testo 15">
            <a:extLst>
              <a:ext uri="{FF2B5EF4-FFF2-40B4-BE49-F238E27FC236}">
                <a16:creationId xmlns:a16="http://schemas.microsoft.com/office/drawing/2014/main" id="{D7E57261-C874-4DFD-AF7D-F9EC50B3BFD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3730227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it-IT" noProof="0"/>
              <a:t>FAI CLIC PER AGGIUNGERE IL SOTTOTITOLO</a:t>
            </a:r>
          </a:p>
        </p:txBody>
      </p:sp>
      <p:sp>
        <p:nvSpPr>
          <p:cNvPr id="20" name="Segnaposto testo 18">
            <a:extLst>
              <a:ext uri="{FF2B5EF4-FFF2-40B4-BE49-F238E27FC236}">
                <a16:creationId xmlns:a16="http://schemas.microsoft.com/office/drawing/2014/main" id="{843F77CE-098F-4777-8C30-5CEE7954D14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059652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it-IT" noProof="0"/>
              <a:t>Fare clic per inserire il testo</a:t>
            </a:r>
          </a:p>
        </p:txBody>
      </p:sp>
      <p:sp>
        <p:nvSpPr>
          <p:cNvPr id="23" name="Segnaposto testo 15">
            <a:extLst>
              <a:ext uri="{FF2B5EF4-FFF2-40B4-BE49-F238E27FC236}">
                <a16:creationId xmlns:a16="http://schemas.microsoft.com/office/drawing/2014/main" id="{4CAE269A-B6AB-42A6-9575-6057FA25A29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20106" y="4830024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it-IT" noProof="0"/>
              <a:t>FAI CLIC PER AGGIUNGERE IL SOTTOTITOLO</a:t>
            </a:r>
          </a:p>
        </p:txBody>
      </p:sp>
      <p:sp>
        <p:nvSpPr>
          <p:cNvPr id="24" name="Segnaposto testo 18">
            <a:extLst>
              <a:ext uri="{FF2B5EF4-FFF2-40B4-BE49-F238E27FC236}">
                <a16:creationId xmlns:a16="http://schemas.microsoft.com/office/drawing/2014/main" id="{46866A49-A3A8-4869-961C-EB41F6BC784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19680" y="5159449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it-IT" noProof="0"/>
              <a:t>Fare clic per inserire il testo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947516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it-IT" noProof="0"/>
              <a:t>20XX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161955" y="6356350"/>
            <a:ext cx="3243942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it-IT" noProof="0"/>
              <a:t>Presentazione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it-IT" noProof="0" smtClean="0"/>
              <a:pPr rtl="0"/>
              <a:t>‹N›</a:t>
            </a:fld>
            <a:endParaRPr lang="it-IT" noProof="0"/>
          </a:p>
        </p:txBody>
      </p:sp>
      <p:pic>
        <p:nvPicPr>
          <p:cNvPr id="2" name="Elemento grafico 1">
            <a:extLst>
              <a:ext uri="{FF2B5EF4-FFF2-40B4-BE49-F238E27FC236}">
                <a16:creationId xmlns:a16="http://schemas.microsoft.com/office/drawing/2014/main" id="{6D8D9106-8780-461D-9091-E074B0A3C9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-4696" y="-1"/>
            <a:ext cx="4896735" cy="4385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9504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roduzio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075" y="1671639"/>
            <a:ext cx="5111750" cy="1204912"/>
          </a:xfrm>
        </p:spPr>
        <p:txBody>
          <a:bodyPr rtlCol="0"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it-IT" noProof="0"/>
              <a:t>FARE CLIC PER MODIFICARE LO STILE DEL TITOLO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62075" y="3660774"/>
            <a:ext cx="5111750" cy="1525588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49FBD260-5143-4B12-B9F8-33E48D548909}"/>
              </a:ext>
            </a:extLst>
          </p:cNvPr>
          <p:cNvCxnSpPr/>
          <p:nvPr/>
        </p:nvCxnSpPr>
        <p:spPr>
          <a:xfrm>
            <a:off x="9096375" y="1497012"/>
            <a:ext cx="30956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ttore diritto 22">
            <a:extLst>
              <a:ext uri="{FF2B5EF4-FFF2-40B4-BE49-F238E27FC236}">
                <a16:creationId xmlns:a16="http://schemas.microsoft.com/office/drawing/2014/main" id="{D87F08D6-2CA7-4A5A-BE34-07113DCA535D}"/>
              </a:ext>
            </a:extLst>
          </p:cNvPr>
          <p:cNvCxnSpPr/>
          <p:nvPr/>
        </p:nvCxnSpPr>
        <p:spPr>
          <a:xfrm flipH="1">
            <a:off x="6953250" y="-25401"/>
            <a:ext cx="3790950" cy="690245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egnaposto data 6">
            <a:extLst>
              <a:ext uri="{FF2B5EF4-FFF2-40B4-BE49-F238E27FC236}">
                <a16:creationId xmlns:a16="http://schemas.microsoft.com/office/drawing/2014/main" id="{70146B66-4F07-44BE-8AAB-48EA5170DA8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it-IT" noProof="0"/>
              <a:t>20XX</a:t>
            </a:r>
          </a:p>
        </p:txBody>
      </p:sp>
      <p:sp>
        <p:nvSpPr>
          <p:cNvPr id="10" name="Segnaposto piè di pagina 7">
            <a:extLst>
              <a:ext uri="{FF2B5EF4-FFF2-40B4-BE49-F238E27FC236}">
                <a16:creationId xmlns:a16="http://schemas.microsoft.com/office/drawing/2014/main" id="{3A927BE5-2F4C-4EBD-9093-C4ED6E3025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24463" y="6356350"/>
            <a:ext cx="1743075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it-IT" noProof="0"/>
              <a:t>Presentazione</a:t>
            </a:r>
          </a:p>
        </p:txBody>
      </p:sp>
      <p:sp>
        <p:nvSpPr>
          <p:cNvPr id="11" name="Segnaposto numero diapositiva 8">
            <a:extLst>
              <a:ext uri="{FF2B5EF4-FFF2-40B4-BE49-F238E27FC236}">
                <a16:creationId xmlns:a16="http://schemas.microsoft.com/office/drawing/2014/main" id="{C4C1336B-CF5E-42FF-80E8-7D33A2D64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293278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ruzione di sezion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2571235"/>
            <a:ext cx="4179570" cy="1715531"/>
          </a:xfrm>
        </p:spPr>
        <p:txBody>
          <a:bodyPr rtlCol="0" anchor="ctr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FAI CLIC PER MODIFICARE LO STILE DEL TITOLO DELLO SCHEMA</a:t>
            </a:r>
          </a:p>
        </p:txBody>
      </p:sp>
      <p:pic>
        <p:nvPicPr>
          <p:cNvPr id="5" name="Elemento grafico 4">
            <a:extLst>
              <a:ext uri="{FF2B5EF4-FFF2-40B4-BE49-F238E27FC236}">
                <a16:creationId xmlns:a16="http://schemas.microsoft.com/office/drawing/2014/main" id="{F05D2CCB-CCFC-4A8A-ADA9-C1E4D13B96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6688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Elemento grafico 6">
            <a:extLst>
              <a:ext uri="{FF2B5EF4-FFF2-40B4-BE49-F238E27FC236}">
                <a16:creationId xmlns:a16="http://schemas.microsoft.com/office/drawing/2014/main" id="{AEE644D4-F9A4-4237-BD5C-4B97ABA933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5581650" cy="685800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C2FF67A8-55FA-435D-A18C-96D63D22B5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20169" y="1152771"/>
            <a:ext cx="5431971" cy="846301"/>
          </a:xfrm>
        </p:spPr>
        <p:txBody>
          <a:bodyPr rtlCol="0" anchor="t">
            <a:normAutofit/>
          </a:bodyPr>
          <a:lstStyle>
            <a:lvl1pPr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it-IT" noProof="0"/>
              <a:t>FARE CLIC PER MODIFICARE LO STILE DEL TITOLO</a:t>
            </a:r>
          </a:p>
        </p:txBody>
      </p: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BDAC7E4E-FE06-4E90-8107-6B543E5515ED}"/>
              </a:ext>
            </a:extLst>
          </p:cNvPr>
          <p:cNvCxnSpPr/>
          <p:nvPr/>
        </p:nvCxnSpPr>
        <p:spPr>
          <a:xfrm flipV="1">
            <a:off x="2209800" y="0"/>
            <a:ext cx="243840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egnaposto testo 15">
            <a:extLst>
              <a:ext uri="{FF2B5EF4-FFF2-40B4-BE49-F238E27FC236}">
                <a16:creationId xmlns:a16="http://schemas.microsoft.com/office/drawing/2014/main" id="{3864668D-D640-4ABF-BB9A-D60176660F0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2469515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it-IT" noProof="0"/>
              <a:t>FAI CLIC PER AGGIUNGERE IL SOTTOTITOLO</a:t>
            </a:r>
          </a:p>
        </p:txBody>
      </p:sp>
      <p:sp>
        <p:nvSpPr>
          <p:cNvPr id="12" name="Segnaposto testo 18">
            <a:extLst>
              <a:ext uri="{FF2B5EF4-FFF2-40B4-BE49-F238E27FC236}">
                <a16:creationId xmlns:a16="http://schemas.microsoft.com/office/drawing/2014/main" id="{2E289D5A-B06B-43D4-A3CA-3B06C4D49F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2798940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it-IT" noProof="0"/>
              <a:t>Fare clic per inserire il testo</a:t>
            </a:r>
          </a:p>
        </p:txBody>
      </p:sp>
      <p:sp>
        <p:nvSpPr>
          <p:cNvPr id="13" name="Segnaposto testo 15">
            <a:extLst>
              <a:ext uri="{FF2B5EF4-FFF2-40B4-BE49-F238E27FC236}">
                <a16:creationId xmlns:a16="http://schemas.microsoft.com/office/drawing/2014/main" id="{1DCC2995-DE17-436D-82AE-6E107865CB7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3569311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it-IT" noProof="0"/>
              <a:t>FAI CLIC PER AGGIUNGERE IL SOTTOTITOLO</a:t>
            </a:r>
          </a:p>
        </p:txBody>
      </p:sp>
      <p:sp>
        <p:nvSpPr>
          <p:cNvPr id="14" name="Segnaposto testo 18">
            <a:extLst>
              <a:ext uri="{FF2B5EF4-FFF2-40B4-BE49-F238E27FC236}">
                <a16:creationId xmlns:a16="http://schemas.microsoft.com/office/drawing/2014/main" id="{C7E70A65-1FB1-4F42-854B-8213ED73F79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3898736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it-IT" noProof="0"/>
              <a:t>Fare clic per inserire il testo</a:t>
            </a:r>
          </a:p>
        </p:txBody>
      </p:sp>
      <p:sp>
        <p:nvSpPr>
          <p:cNvPr id="15" name="Segnaposto testo 15">
            <a:extLst>
              <a:ext uri="{FF2B5EF4-FFF2-40B4-BE49-F238E27FC236}">
                <a16:creationId xmlns:a16="http://schemas.microsoft.com/office/drawing/2014/main" id="{45657994-DC61-4DEB-BB2B-65DFCA997AF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4669107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it-IT" noProof="0"/>
              <a:t>FAI CLIC PER AGGIUNGERE IL SOTTOTITOLO</a:t>
            </a:r>
          </a:p>
        </p:txBody>
      </p:sp>
      <p:sp>
        <p:nvSpPr>
          <p:cNvPr id="16" name="Segnaposto testo 18">
            <a:extLst>
              <a:ext uri="{FF2B5EF4-FFF2-40B4-BE49-F238E27FC236}">
                <a16:creationId xmlns:a16="http://schemas.microsoft.com/office/drawing/2014/main" id="{18397EE2-60CD-47FD-AF8F-83A5324D9D1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998532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it-IT" noProof="0"/>
              <a:t>Fare clic per inserire il testo</a:t>
            </a:r>
          </a:p>
        </p:txBody>
      </p:sp>
      <p:sp>
        <p:nvSpPr>
          <p:cNvPr id="17" name="Segnaposto data 2">
            <a:extLst>
              <a:ext uri="{FF2B5EF4-FFF2-40B4-BE49-F238E27FC236}">
                <a16:creationId xmlns:a16="http://schemas.microsoft.com/office/drawing/2014/main" id="{1E25EFF1-65C7-4F93-8740-46885C6BEA57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947516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it-IT" noProof="0"/>
              <a:t>20XX</a:t>
            </a:r>
          </a:p>
        </p:txBody>
      </p:sp>
      <p:sp>
        <p:nvSpPr>
          <p:cNvPr id="18" name="Segnaposto piè di pagina 3">
            <a:extLst>
              <a:ext uri="{FF2B5EF4-FFF2-40B4-BE49-F238E27FC236}">
                <a16:creationId xmlns:a16="http://schemas.microsoft.com/office/drawing/2014/main" id="{C16D80BF-B599-4FC0-ABD5-98777872FE5F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161955" y="6356350"/>
            <a:ext cx="3243942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it-IT" noProof="0"/>
              <a:t>Presentazione</a:t>
            </a:r>
          </a:p>
        </p:txBody>
      </p:sp>
      <p:sp>
        <p:nvSpPr>
          <p:cNvPr id="19" name="Segnaposto numero diapositiva 4">
            <a:extLst>
              <a:ext uri="{FF2B5EF4-FFF2-40B4-BE49-F238E27FC236}">
                <a16:creationId xmlns:a16="http://schemas.microsoft.com/office/drawing/2014/main" id="{F64421B1-FF90-4939-90BD-8206DE5036D0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it-IT" noProof="0" smtClean="0"/>
              <a:pPr rtl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647987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uto tr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it-IT" noProof="0"/>
              <a:t>FARE CLIC PER MODIFICARE LO STILE DEL TITOLO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43104" y="2776936"/>
            <a:ext cx="2882475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FAI CLIC PER MODIFICARE IL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243104" y="3834606"/>
            <a:ext cx="2882475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it-IT" noProof="0"/>
              <a:t>Fare clic per modificare lo stile del titolo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47665" y="2776936"/>
            <a:ext cx="2896671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it-IT" noProof="0"/>
              <a:t>FAI CLIC PER MODIFICARE IL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647665" y="3834606"/>
            <a:ext cx="2896671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it-IT" noProof="0"/>
              <a:t>Fare clic per modificare lo stile del titolo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cxnSp>
        <p:nvCxnSpPr>
          <p:cNvPr id="16" name="Connettore diritto 15">
            <a:extLst>
              <a:ext uri="{FF2B5EF4-FFF2-40B4-BE49-F238E27FC236}">
                <a16:creationId xmlns:a16="http://schemas.microsoft.com/office/drawing/2014/main" id="{463D7850-C2A6-43CE-BBE4-8E81A0A59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238250" cy="310515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diritto 19">
            <a:extLst>
              <a:ext uri="{FF2B5EF4-FFF2-40B4-BE49-F238E27FC236}">
                <a16:creationId xmlns:a16="http://schemas.microsoft.com/office/drawing/2014/main" id="{EBAD3E03-2E3B-440C-9105-6F9D33006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2238376" cy="24765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Segnaposto testo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066421" y="2776936"/>
            <a:ext cx="2882475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FAI CLIC PER MODIFICARE IL TESTO DELLO SCHEMA</a:t>
            </a:r>
          </a:p>
        </p:txBody>
      </p:sp>
      <p:sp>
        <p:nvSpPr>
          <p:cNvPr id="22" name="Segnaposto contenuto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8066421" y="3834606"/>
            <a:ext cx="2882475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it-IT" noProof="0"/>
              <a:t>Fare clic per modificare lo stile del titolo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it-IT" noProof="0"/>
              <a:t>20XX</a:t>
            </a:r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it-IT" noProof="0"/>
              <a:t>Presentazione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42031895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it-IT" noProof="0"/>
              <a:t>Fare clic per modificare lo stile del titolo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it-IT" noProof="0"/>
              <a:t>Fare clic per modificare lo stile del titolo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it-IT" noProof="0"/>
              <a:t>20XX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it-IT" noProof="0"/>
              <a:t>Presentazione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it-IT" noProof="0" smtClean="0"/>
              <a:pPr rtl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928452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70" r:id="rId3"/>
    <p:sldLayoutId id="2147483688" r:id="rId4"/>
    <p:sldLayoutId id="2147483694" r:id="rId5"/>
    <p:sldLayoutId id="2147483697" r:id="rId6"/>
    <p:sldLayoutId id="2147483673" r:id="rId7"/>
    <p:sldLayoutId id="2147483676" r:id="rId8"/>
    <p:sldLayoutId id="2147483672" r:id="rId9"/>
    <p:sldLayoutId id="2147483699" r:id="rId10"/>
    <p:sldLayoutId id="2147483671" r:id="rId11"/>
    <p:sldLayoutId id="2147483685" r:id="rId12"/>
    <p:sldLayoutId id="2147483700" r:id="rId13"/>
    <p:sldLayoutId id="2147483679" r:id="rId14"/>
    <p:sldLayoutId id="2147483692" r:id="rId15"/>
    <p:sldLayoutId id="2147483681" r:id="rId16"/>
    <p:sldLayoutId id="2147483674" r:id="rId17"/>
    <p:sldLayoutId id="2147483675" r:id="rId18"/>
    <p:sldLayoutId id="2147483696" r:id="rId19"/>
    <p:sldLayoutId id="2147483677" r:id="rId20"/>
    <p:sldLayoutId id="2147483678" r:id="rId2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hyperlink" Target="mailto:s282004@studenti.polito.it" TargetMode="External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svg"/><Relationship Id="rId11" Type="http://schemas.microsoft.com/office/2007/relationships/hdphoto" Target="../media/hdphoto1.wdp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hyperlink" Target="mailto:s290373@studenti.polito.it" TargetMode="External"/><Relationship Id="rId9" Type="http://schemas.openxmlformats.org/officeDocument/2006/relationships/image" Target="../media/image31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svg"/><Relationship Id="rId5" Type="http://schemas.openxmlformats.org/officeDocument/2006/relationships/image" Target="../media/image27.png"/><Relationship Id="rId4" Type="http://schemas.openxmlformats.org/officeDocument/2006/relationships/image" Target="../media/image37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33.sv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7.png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30.svg"/><Relationship Id="rId7" Type="http://schemas.openxmlformats.org/officeDocument/2006/relationships/image" Target="../media/image46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45.png"/><Relationship Id="rId5" Type="http://schemas.openxmlformats.org/officeDocument/2006/relationships/image" Target="../media/image33.svg"/><Relationship Id="rId10" Type="http://schemas.openxmlformats.org/officeDocument/2006/relationships/image" Target="../media/image49.jpeg"/><Relationship Id="rId4" Type="http://schemas.openxmlformats.org/officeDocument/2006/relationships/image" Target="../media/image27.png"/><Relationship Id="rId9" Type="http://schemas.openxmlformats.org/officeDocument/2006/relationships/image" Target="../media/image4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33.sv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7.png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3.svg"/><Relationship Id="rId5" Type="http://schemas.openxmlformats.org/officeDocument/2006/relationships/image" Target="../media/image27.png"/><Relationship Id="rId4" Type="http://schemas.openxmlformats.org/officeDocument/2006/relationships/image" Target="../media/image30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openxmlformats.org/officeDocument/2006/relationships/image" Target="../media/image53.png"/><Relationship Id="rId7" Type="http://schemas.openxmlformats.org/officeDocument/2006/relationships/image" Target="../media/image27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5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3.svg"/><Relationship Id="rId5" Type="http://schemas.openxmlformats.org/officeDocument/2006/relationships/image" Target="../media/image27.png"/><Relationship Id="rId4" Type="http://schemas.openxmlformats.org/officeDocument/2006/relationships/image" Target="../media/image37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3.svg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33.sv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png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33.svg"/><Relationship Id="rId5" Type="http://schemas.openxmlformats.org/officeDocument/2006/relationships/image" Target="../media/image27.png"/><Relationship Id="rId4" Type="http://schemas.openxmlformats.org/officeDocument/2006/relationships/image" Target="../media/image30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3" Type="http://schemas.openxmlformats.org/officeDocument/2006/relationships/image" Target="../media/image27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openxmlformats.org/officeDocument/2006/relationships/image" Target="../media/image33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svg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image" Target="../media/image33.sv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7.png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3.svg"/><Relationship Id="rId5" Type="http://schemas.openxmlformats.org/officeDocument/2006/relationships/image" Target="../media/image27.png"/><Relationship Id="rId4" Type="http://schemas.openxmlformats.org/officeDocument/2006/relationships/image" Target="../media/image30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image" Target="../media/image33.sv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7.png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3.svg"/><Relationship Id="rId5" Type="http://schemas.openxmlformats.org/officeDocument/2006/relationships/image" Target="../media/image27.png"/><Relationship Id="rId4" Type="http://schemas.openxmlformats.org/officeDocument/2006/relationships/image" Target="../media/image30.sv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svg"/><Relationship Id="rId13" Type="http://schemas.openxmlformats.org/officeDocument/2006/relationships/image" Target="../media/image63.jpeg"/><Relationship Id="rId3" Type="http://schemas.microsoft.com/office/2007/relationships/media" Target="../media/media2.mp3"/><Relationship Id="rId7" Type="http://schemas.openxmlformats.org/officeDocument/2006/relationships/image" Target="../media/image36.png"/><Relationship Id="rId12" Type="http://schemas.openxmlformats.org/officeDocument/2006/relationships/image" Target="../media/image62.jpeg"/><Relationship Id="rId2" Type="http://schemas.microsoft.com/office/2007/relationships/media" Target="../media/media1.mp3"/><Relationship Id="rId1" Type="http://schemas.openxmlformats.org/officeDocument/2006/relationships/audio" Target="NULL" TargetMode="External"/><Relationship Id="rId6" Type="http://schemas.openxmlformats.org/officeDocument/2006/relationships/notesSlide" Target="../notesSlides/notesSlide17.xml"/><Relationship Id="rId11" Type="http://schemas.openxmlformats.org/officeDocument/2006/relationships/image" Target="../media/image61.jpeg"/><Relationship Id="rId5" Type="http://schemas.openxmlformats.org/officeDocument/2006/relationships/slideLayout" Target="../slideLayouts/slideLayout18.xml"/><Relationship Id="rId10" Type="http://schemas.openxmlformats.org/officeDocument/2006/relationships/image" Target="../media/image33.svg"/><Relationship Id="rId4" Type="http://schemas.microsoft.com/office/2007/relationships/media" Target="../media/media3.mp3"/><Relationship Id="rId9" Type="http://schemas.openxmlformats.org/officeDocument/2006/relationships/image" Target="../media/image27.png"/><Relationship Id="rId14" Type="http://schemas.openxmlformats.org/officeDocument/2006/relationships/image" Target="../media/image6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33.svg"/><Relationship Id="rId4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sv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3.svg"/><Relationship Id="rId4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33.svg"/><Relationship Id="rId5" Type="http://schemas.openxmlformats.org/officeDocument/2006/relationships/image" Target="../media/image27.png"/><Relationship Id="rId4" Type="http://schemas.openxmlformats.org/officeDocument/2006/relationships/image" Target="../media/image37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1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svg"/><Relationship Id="rId5" Type="http://schemas.openxmlformats.org/officeDocument/2006/relationships/image" Target="../media/image27.png"/><Relationship Id="rId4" Type="http://schemas.openxmlformats.org/officeDocument/2006/relationships/image" Target="../media/image30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3.svg"/><Relationship Id="rId5" Type="http://schemas.openxmlformats.org/officeDocument/2006/relationships/image" Target="../media/image27.png"/><Relationship Id="rId4" Type="http://schemas.openxmlformats.org/officeDocument/2006/relationships/image" Target="../media/image37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3.svg"/><Relationship Id="rId5" Type="http://schemas.openxmlformats.org/officeDocument/2006/relationships/image" Target="../media/image27.png"/><Relationship Id="rId4" Type="http://schemas.openxmlformats.org/officeDocument/2006/relationships/image" Target="../media/image30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3.svg"/><Relationship Id="rId5" Type="http://schemas.openxmlformats.org/officeDocument/2006/relationships/image" Target="../media/image27.png"/><Relationship Id="rId4" Type="http://schemas.openxmlformats.org/officeDocument/2006/relationships/image" Target="../media/image30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3.svg"/><Relationship Id="rId5" Type="http://schemas.openxmlformats.org/officeDocument/2006/relationships/image" Target="../media/image27.png"/><Relationship Id="rId4" Type="http://schemas.openxmlformats.org/officeDocument/2006/relationships/image" Target="../media/image30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3.svg"/><Relationship Id="rId5" Type="http://schemas.openxmlformats.org/officeDocument/2006/relationships/image" Target="../media/image27.png"/><Relationship Id="rId4" Type="http://schemas.openxmlformats.org/officeDocument/2006/relationships/image" Target="../media/image30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jpg"/><Relationship Id="rId3" Type="http://schemas.openxmlformats.org/officeDocument/2006/relationships/image" Target="../media/image29.png"/><Relationship Id="rId7" Type="http://schemas.openxmlformats.org/officeDocument/2006/relationships/image" Target="../media/image4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3.svg"/><Relationship Id="rId5" Type="http://schemas.openxmlformats.org/officeDocument/2006/relationships/image" Target="../media/image27.png"/><Relationship Id="rId10" Type="http://schemas.openxmlformats.org/officeDocument/2006/relationships/image" Target="../media/image40.png"/><Relationship Id="rId4" Type="http://schemas.openxmlformats.org/officeDocument/2006/relationships/image" Target="../media/image30.svg"/><Relationship Id="rId9" Type="http://schemas.openxmlformats.org/officeDocument/2006/relationships/image" Target="../media/image4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78184" y="3466933"/>
            <a:ext cx="4941771" cy="1122202"/>
          </a:xfrm>
        </p:spPr>
        <p:txBody>
          <a:bodyPr rtlCol="0"/>
          <a:lstStyle/>
          <a:p>
            <a:pPr rtl="0"/>
            <a:r>
              <a:rPr lang="en-GB" dirty="0"/>
              <a:t>Neural</a:t>
            </a:r>
            <a:r>
              <a:rPr lang="it-IT" dirty="0"/>
              <a:t> music classification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1901B20D-4C28-4DA3-ABBD-718C22A5E5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44323" y="5130448"/>
            <a:ext cx="4941770" cy="396660"/>
          </a:xfrm>
        </p:spPr>
        <p:txBody>
          <a:bodyPr rtlCol="0">
            <a:normAutofit/>
          </a:bodyPr>
          <a:lstStyle/>
          <a:p>
            <a:pPr rtl="0"/>
            <a:r>
              <a:rPr lang="it-IT" sz="1400" dirty="0"/>
              <a:t>Vincenzo Marciano’, </a:t>
            </a:r>
            <a:r>
              <a:rPr lang="it-IT" sz="1400" dirty="0">
                <a:hlinkClick r:id="rId3"/>
              </a:rPr>
              <a:t>s282004@studenti.polito.it</a:t>
            </a:r>
            <a:endParaRPr lang="it-IT" sz="1400" dirty="0"/>
          </a:p>
          <a:p>
            <a:pPr rtl="0"/>
            <a:endParaRPr lang="it-IT" sz="1400" dirty="0"/>
          </a:p>
        </p:txBody>
      </p:sp>
      <p:sp>
        <p:nvSpPr>
          <p:cNvPr id="6" name="Sottotitolo 2">
            <a:extLst>
              <a:ext uri="{FF2B5EF4-FFF2-40B4-BE49-F238E27FC236}">
                <a16:creationId xmlns:a16="http://schemas.microsoft.com/office/drawing/2014/main" id="{B38A105D-A70E-4B1F-9749-3B90F7CE91E8}"/>
              </a:ext>
            </a:extLst>
          </p:cNvPr>
          <p:cNvSpPr txBox="1">
            <a:spLocks/>
          </p:cNvSpPr>
          <p:nvPr/>
        </p:nvSpPr>
        <p:spPr>
          <a:xfrm>
            <a:off x="6544323" y="5493219"/>
            <a:ext cx="4941770" cy="3966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400" dirty="0"/>
              <a:t>Vincenzo De Marco, </a:t>
            </a:r>
            <a:r>
              <a:rPr lang="it-IT" sz="1400" dirty="0">
                <a:hlinkClick r:id="rId4"/>
              </a:rPr>
              <a:t>s290373@studenti.polito.it</a:t>
            </a:r>
            <a:endParaRPr lang="it-IT" sz="1400" dirty="0"/>
          </a:p>
          <a:p>
            <a:endParaRPr lang="it-IT" sz="1400" dirty="0"/>
          </a:p>
        </p:txBody>
      </p:sp>
      <p:sp>
        <p:nvSpPr>
          <p:cNvPr id="7" name="Sottotitolo 2">
            <a:extLst>
              <a:ext uri="{FF2B5EF4-FFF2-40B4-BE49-F238E27FC236}">
                <a16:creationId xmlns:a16="http://schemas.microsoft.com/office/drawing/2014/main" id="{B44D8D77-DA27-4021-B0E0-737C8B386F6E}"/>
              </a:ext>
            </a:extLst>
          </p:cNvPr>
          <p:cNvSpPr txBox="1">
            <a:spLocks/>
          </p:cNvSpPr>
          <p:nvPr/>
        </p:nvSpPr>
        <p:spPr>
          <a:xfrm>
            <a:off x="6544323" y="5855990"/>
            <a:ext cx="4941770" cy="3966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400" dirty="0"/>
              <a:t>Michele </a:t>
            </a:r>
            <a:r>
              <a:rPr lang="it-IT" sz="1400" dirty="0" err="1"/>
              <a:t>Dicataldo</a:t>
            </a:r>
            <a:r>
              <a:rPr lang="it-IT" sz="1400" dirty="0"/>
              <a:t>, </a:t>
            </a:r>
            <a:r>
              <a:rPr lang="it-IT" sz="1400" dirty="0">
                <a:hlinkClick r:id="rId4"/>
              </a:rPr>
              <a:t>s290091@studenti.polito.it</a:t>
            </a:r>
            <a:endParaRPr lang="it-IT" sz="1400" dirty="0"/>
          </a:p>
          <a:p>
            <a:endParaRPr lang="it-IT" sz="1400" dirty="0"/>
          </a:p>
        </p:txBody>
      </p:sp>
      <p:sp>
        <p:nvSpPr>
          <p:cNvPr id="8" name="Sottotitolo 2">
            <a:extLst>
              <a:ext uri="{FF2B5EF4-FFF2-40B4-BE49-F238E27FC236}">
                <a16:creationId xmlns:a16="http://schemas.microsoft.com/office/drawing/2014/main" id="{E9334163-A1AD-45C9-BE7E-B7C203B2B489}"/>
              </a:ext>
            </a:extLst>
          </p:cNvPr>
          <p:cNvSpPr txBox="1">
            <a:spLocks/>
          </p:cNvSpPr>
          <p:nvPr/>
        </p:nvSpPr>
        <p:spPr>
          <a:xfrm>
            <a:off x="6478185" y="4565923"/>
            <a:ext cx="4941770" cy="3966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TA: Giuseppe Rizzo</a:t>
            </a:r>
          </a:p>
          <a:p>
            <a:endParaRPr lang="it-IT" dirty="0"/>
          </a:p>
        </p:txBody>
      </p:sp>
      <p:pic>
        <p:nvPicPr>
          <p:cNvPr id="10" name="Elemento grafico 9" descr="Onda sonora contorno">
            <a:extLst>
              <a:ext uri="{FF2B5EF4-FFF2-40B4-BE49-F238E27FC236}">
                <a16:creationId xmlns:a16="http://schemas.microsoft.com/office/drawing/2014/main" id="{45AE4FF1-22F1-4D28-8A50-9D42574EE3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44323" y="3036828"/>
            <a:ext cx="574951" cy="574951"/>
          </a:xfrm>
          <a:prstGeom prst="rect">
            <a:avLst/>
          </a:prstGeom>
        </p:spPr>
      </p:pic>
      <p:pic>
        <p:nvPicPr>
          <p:cNvPr id="11" name="Elemento grafico 10" descr="Onda sonora contorno">
            <a:extLst>
              <a:ext uri="{FF2B5EF4-FFF2-40B4-BE49-F238E27FC236}">
                <a16:creationId xmlns:a16="http://schemas.microsoft.com/office/drawing/2014/main" id="{411244E6-4D37-4B79-AFE7-1228D644B21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286146" y="3036827"/>
            <a:ext cx="574951" cy="574951"/>
          </a:xfrm>
          <a:prstGeom prst="rect">
            <a:avLst/>
          </a:prstGeom>
        </p:spPr>
      </p:pic>
      <p:pic>
        <p:nvPicPr>
          <p:cNvPr id="12" name="Elemento grafico 11" descr="Onda sonora contorno">
            <a:extLst>
              <a:ext uri="{FF2B5EF4-FFF2-40B4-BE49-F238E27FC236}">
                <a16:creationId xmlns:a16="http://schemas.microsoft.com/office/drawing/2014/main" id="{A822EB46-9C89-4291-80AD-B7C6DC79E3A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991652" y="3036827"/>
            <a:ext cx="574951" cy="574951"/>
          </a:xfrm>
          <a:prstGeom prst="rect">
            <a:avLst/>
          </a:prstGeom>
        </p:spPr>
      </p:pic>
      <p:pic>
        <p:nvPicPr>
          <p:cNvPr id="13" name="Elemento grafico 12" descr="Onda sonora contorno">
            <a:extLst>
              <a:ext uri="{FF2B5EF4-FFF2-40B4-BE49-F238E27FC236}">
                <a16:creationId xmlns:a16="http://schemas.microsoft.com/office/drawing/2014/main" id="{2B5A6859-8427-424A-877C-C6302988F76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697158" y="3036828"/>
            <a:ext cx="574951" cy="574951"/>
          </a:xfrm>
          <a:prstGeom prst="rect">
            <a:avLst/>
          </a:prstGeom>
        </p:spPr>
      </p:pic>
      <p:sp>
        <p:nvSpPr>
          <p:cNvPr id="16" name="Sottotitolo 2">
            <a:extLst>
              <a:ext uri="{FF2B5EF4-FFF2-40B4-BE49-F238E27FC236}">
                <a16:creationId xmlns:a16="http://schemas.microsoft.com/office/drawing/2014/main" id="{917AEC01-FED2-44C4-BB6B-7C74825E8AEA}"/>
              </a:ext>
            </a:extLst>
          </p:cNvPr>
          <p:cNvSpPr txBox="1">
            <a:spLocks/>
          </p:cNvSpPr>
          <p:nvPr/>
        </p:nvSpPr>
        <p:spPr>
          <a:xfrm>
            <a:off x="326998" y="3988250"/>
            <a:ext cx="4941770" cy="3966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Prof. Barbara Caputo</a:t>
            </a:r>
          </a:p>
          <a:p>
            <a:endParaRPr lang="it-IT" dirty="0"/>
          </a:p>
        </p:txBody>
      </p:sp>
      <p:sp>
        <p:nvSpPr>
          <p:cNvPr id="17" name="Sottotitolo 2">
            <a:extLst>
              <a:ext uri="{FF2B5EF4-FFF2-40B4-BE49-F238E27FC236}">
                <a16:creationId xmlns:a16="http://schemas.microsoft.com/office/drawing/2014/main" id="{9E43C647-871E-4CB4-AB1F-7832FAB71906}"/>
              </a:ext>
            </a:extLst>
          </p:cNvPr>
          <p:cNvSpPr txBox="1">
            <a:spLocks/>
          </p:cNvSpPr>
          <p:nvPr/>
        </p:nvSpPr>
        <p:spPr>
          <a:xfrm>
            <a:off x="326998" y="4317132"/>
            <a:ext cx="4941770" cy="3966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A.Y. 2020/2021</a:t>
            </a:r>
          </a:p>
          <a:p>
            <a:endParaRPr lang="it-IT" dirty="0"/>
          </a:p>
        </p:txBody>
      </p:sp>
      <p:pic>
        <p:nvPicPr>
          <p:cNvPr id="19" name="Picture 2">
            <a:extLst>
              <a:ext uri="{FF2B5EF4-FFF2-40B4-BE49-F238E27FC236}">
                <a16:creationId xmlns:a16="http://schemas.microsoft.com/office/drawing/2014/main" id="{359647FD-015D-47C7-B6C2-BD973DD4F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Photocopy/>
                    </a14:imgEffect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998" y="5238271"/>
            <a:ext cx="2057430" cy="906555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24253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29DE7F2-E890-4744-88DD-A75F5E30051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it-IT" dirty="0"/>
              <a:t>training</a:t>
            </a:r>
          </a:p>
        </p:txBody>
      </p:sp>
      <p:pic>
        <p:nvPicPr>
          <p:cNvPr id="3" name="Elemento grafico 2" descr="Onda sonora contorno">
            <a:extLst>
              <a:ext uri="{FF2B5EF4-FFF2-40B4-BE49-F238E27FC236}">
                <a16:creationId xmlns:a16="http://schemas.microsoft.com/office/drawing/2014/main" id="{BB079E12-FF54-4AD8-B98A-7BDA2F5ED3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91350" y="2634945"/>
            <a:ext cx="574951" cy="574951"/>
          </a:xfrm>
          <a:prstGeom prst="rect">
            <a:avLst/>
          </a:prstGeom>
        </p:spPr>
      </p:pic>
      <p:pic>
        <p:nvPicPr>
          <p:cNvPr id="4" name="Elemento grafico 3" descr="Onda sonora contorno">
            <a:extLst>
              <a:ext uri="{FF2B5EF4-FFF2-40B4-BE49-F238E27FC236}">
                <a16:creationId xmlns:a16="http://schemas.microsoft.com/office/drawing/2014/main" id="{89F7AA83-82B0-4148-9D87-D3CDD54FE3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33173" y="2634944"/>
            <a:ext cx="574951" cy="574951"/>
          </a:xfrm>
          <a:prstGeom prst="rect">
            <a:avLst/>
          </a:prstGeom>
        </p:spPr>
      </p:pic>
      <p:pic>
        <p:nvPicPr>
          <p:cNvPr id="5" name="Elemento grafico 4" descr="Onda sonora contorno">
            <a:extLst>
              <a:ext uri="{FF2B5EF4-FFF2-40B4-BE49-F238E27FC236}">
                <a16:creationId xmlns:a16="http://schemas.microsoft.com/office/drawing/2014/main" id="{5671DA92-66C8-4DD4-9FAF-C02784BDED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438679" y="2634944"/>
            <a:ext cx="574951" cy="574951"/>
          </a:xfrm>
          <a:prstGeom prst="rect">
            <a:avLst/>
          </a:prstGeom>
        </p:spPr>
      </p:pic>
      <p:pic>
        <p:nvPicPr>
          <p:cNvPr id="6" name="Elemento grafico 5" descr="Onda sonora contorno">
            <a:extLst>
              <a:ext uri="{FF2B5EF4-FFF2-40B4-BE49-F238E27FC236}">
                <a16:creationId xmlns:a16="http://schemas.microsoft.com/office/drawing/2014/main" id="{4DA44697-C9B4-4C92-B3E1-EB7CABB010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44185" y="2634945"/>
            <a:ext cx="574951" cy="574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789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FAD2AE59-5630-4D5C-83A9-4CDEF4D7D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18936" y="946991"/>
            <a:ext cx="5431971" cy="846301"/>
          </a:xfrm>
        </p:spPr>
        <p:txBody>
          <a:bodyPr rtlCol="0"/>
          <a:lstStyle/>
          <a:p>
            <a:pPr algn="r" rtl="0"/>
            <a:r>
              <a:rPr lang="it-IT" dirty="0"/>
              <a:t>MODEL ARCHITECTURE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F8657664-A458-4DDD-ACC2-1D87FCD6FCA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18936" y="1587498"/>
            <a:ext cx="5433204" cy="365125"/>
          </a:xfrm>
        </p:spPr>
        <p:txBody>
          <a:bodyPr rtlCol="0">
            <a:normAutofit lnSpcReduction="10000"/>
          </a:bodyPr>
          <a:lstStyle/>
          <a:p>
            <a:pPr rtl="0"/>
            <a:r>
              <a:rPr lang="it-IT" dirty="0"/>
              <a:t>CRNN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5A6B31B0-7B84-475D-961F-09C0191F91A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918936" y="1952623"/>
            <a:ext cx="5431971" cy="1799693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it-IT" noProof="1"/>
              <a:t>Outstanding performance in the most recent audio classification works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it-IT" noProof="1"/>
              <a:t>Embedded modules</a:t>
            </a:r>
          </a:p>
          <a:p>
            <a:pPr marL="971550" lvl="1" indent="-285750"/>
            <a:r>
              <a:rPr lang="it-IT" sz="1600" noProof="1"/>
              <a:t>1x Batch Norm</a:t>
            </a:r>
          </a:p>
          <a:p>
            <a:pPr marL="971550" lvl="1" indent="-285750"/>
            <a:r>
              <a:rPr lang="it-IT" sz="1600" noProof="1"/>
              <a:t>4x Conv Block</a:t>
            </a:r>
          </a:p>
          <a:p>
            <a:pPr marL="971550" lvl="1" indent="-285750"/>
            <a:r>
              <a:rPr lang="it-IT" sz="1600" noProof="1"/>
              <a:t>2x Recurrent Block</a:t>
            </a:r>
          </a:p>
          <a:p>
            <a:pPr marL="971550" lvl="1" indent="-285750"/>
            <a:r>
              <a:rPr lang="it-IT" sz="1600" noProof="1"/>
              <a:t>1x FC</a:t>
            </a:r>
          </a:p>
          <a:p>
            <a:pPr marL="971550" lvl="1" indent="-285750"/>
            <a:endParaRPr lang="it-IT" sz="1600" noProof="1"/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it-IT" noProof="1"/>
              <a:t>Spatial and temporal features retrieved, stylistic pattern investigation</a:t>
            </a:r>
          </a:p>
        </p:txBody>
      </p:sp>
      <p:sp>
        <p:nvSpPr>
          <p:cNvPr id="12" name="Segnaposto data 11">
            <a:extLst>
              <a:ext uri="{FF2B5EF4-FFF2-40B4-BE49-F238E27FC236}">
                <a16:creationId xmlns:a16="http://schemas.microsoft.com/office/drawing/2014/main" id="{5909F2DC-F097-42AB-88E7-0CA09BD5E2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it-IT" dirty="0"/>
              <a:t>2020/2021</a:t>
            </a:r>
          </a:p>
        </p:txBody>
      </p:sp>
      <p:sp>
        <p:nvSpPr>
          <p:cNvPr id="13" name="Segnaposto piè di pagina 12">
            <a:extLst>
              <a:ext uri="{FF2B5EF4-FFF2-40B4-BE49-F238E27FC236}">
                <a16:creationId xmlns:a16="http://schemas.microsoft.com/office/drawing/2014/main" id="{F4A37AA9-0BEE-42AC-8CC0-AE5B866355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dirty="0" err="1"/>
              <a:t>Neural</a:t>
            </a:r>
            <a:r>
              <a:rPr lang="it-IT" dirty="0"/>
              <a:t> Music Classification</a:t>
            </a:r>
          </a:p>
        </p:txBody>
      </p:sp>
      <p:sp>
        <p:nvSpPr>
          <p:cNvPr id="14" name="Segnaposto numero diapositiva 13">
            <a:extLst>
              <a:ext uri="{FF2B5EF4-FFF2-40B4-BE49-F238E27FC236}">
                <a16:creationId xmlns:a16="http://schemas.microsoft.com/office/drawing/2014/main" id="{42152A75-1CD2-44EC-9374-C83D4604A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it-IT" smtClean="0"/>
              <a:pPr rtl="0"/>
              <a:t>11</a:t>
            </a:fld>
            <a:endParaRPr lang="it-IT" dirty="0"/>
          </a:p>
        </p:txBody>
      </p:sp>
      <p:pic>
        <p:nvPicPr>
          <p:cNvPr id="18" name="Segnaposto contenuto 4">
            <a:extLst>
              <a:ext uri="{FF2B5EF4-FFF2-40B4-BE49-F238E27FC236}">
                <a16:creationId xmlns:a16="http://schemas.microsoft.com/office/drawing/2014/main" id="{1012FEE3-6CFF-4091-A663-9307D43402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1898" y="4974394"/>
            <a:ext cx="5354184" cy="919319"/>
          </a:xfrm>
          <a:prstGeom prst="rect">
            <a:avLst/>
          </a:prstGeom>
        </p:spPr>
      </p:pic>
      <p:pic>
        <p:nvPicPr>
          <p:cNvPr id="19" name="Elemento grafico 18" descr="Onda sonora contorno">
            <a:extLst>
              <a:ext uri="{FF2B5EF4-FFF2-40B4-BE49-F238E27FC236}">
                <a16:creationId xmlns:a16="http://schemas.microsoft.com/office/drawing/2014/main" id="{55F037F0-4035-4B72-A854-4542591B5C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41515" y="472672"/>
            <a:ext cx="574951" cy="574951"/>
          </a:xfrm>
          <a:prstGeom prst="rect">
            <a:avLst/>
          </a:prstGeom>
        </p:spPr>
      </p:pic>
      <p:pic>
        <p:nvPicPr>
          <p:cNvPr id="20" name="Elemento grafico 19" descr="Onda sonora contorno">
            <a:extLst>
              <a:ext uri="{FF2B5EF4-FFF2-40B4-BE49-F238E27FC236}">
                <a16:creationId xmlns:a16="http://schemas.microsoft.com/office/drawing/2014/main" id="{E2529ADD-A346-4DAA-BA5B-B929AC6735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283338" y="472671"/>
            <a:ext cx="574951" cy="574951"/>
          </a:xfrm>
          <a:prstGeom prst="rect">
            <a:avLst/>
          </a:prstGeom>
        </p:spPr>
      </p:pic>
      <p:pic>
        <p:nvPicPr>
          <p:cNvPr id="21" name="Elemento grafico 20" descr="Onda sonora contorno">
            <a:extLst>
              <a:ext uri="{FF2B5EF4-FFF2-40B4-BE49-F238E27FC236}">
                <a16:creationId xmlns:a16="http://schemas.microsoft.com/office/drawing/2014/main" id="{8634AF31-E1EE-4FE6-BFE4-285FE4F47CA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988844" y="472671"/>
            <a:ext cx="574951" cy="574951"/>
          </a:xfrm>
          <a:prstGeom prst="rect">
            <a:avLst/>
          </a:prstGeom>
        </p:spPr>
      </p:pic>
      <p:pic>
        <p:nvPicPr>
          <p:cNvPr id="22" name="Elemento grafico 21" descr="Onda sonora contorno">
            <a:extLst>
              <a:ext uri="{FF2B5EF4-FFF2-40B4-BE49-F238E27FC236}">
                <a16:creationId xmlns:a16="http://schemas.microsoft.com/office/drawing/2014/main" id="{5ACFD7D9-CE2B-4D15-820A-2F0FCFA915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94350" y="472672"/>
            <a:ext cx="574951" cy="574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4093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6A57370-5492-4B6F-9FDD-80593F9CDF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9445" y="778626"/>
            <a:ext cx="8421688" cy="1325563"/>
          </a:xfrm>
        </p:spPr>
        <p:txBody>
          <a:bodyPr/>
          <a:lstStyle/>
          <a:p>
            <a:r>
              <a:rPr lang="it-IT" sz="1800" dirty="0"/>
              <a:t>4</a:t>
            </a:r>
            <a:r>
              <a:rPr lang="it-IT" sz="1800" cap="none" dirty="0"/>
              <a:t>x</a:t>
            </a:r>
            <a:r>
              <a:rPr lang="it-IT" dirty="0"/>
              <a:t>CONVOLUTIONAL </a:t>
            </a:r>
            <a:r>
              <a:rPr lang="it-IT" dirty="0" err="1"/>
              <a:t>MODULEs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D76947D-FB2B-4D97-A506-AC383171A109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586576" y="2223782"/>
            <a:ext cx="1856232" cy="784356"/>
          </a:xfrm>
        </p:spPr>
        <p:txBody>
          <a:bodyPr/>
          <a:lstStyle/>
          <a:p>
            <a:r>
              <a:rPr lang="it-IT" dirty="0"/>
              <a:t>CONVOLUTIONAL LAYER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8A6D3147-2B65-4068-8A02-4BA12DEDED4C}"/>
              </a:ext>
            </a:extLst>
          </p:cNvPr>
          <p:cNvSpPr>
            <a:spLocks noGrp="1"/>
          </p:cNvSpPr>
          <p:nvPr>
            <p:ph type="body" idx="17"/>
          </p:nvPr>
        </p:nvSpPr>
        <p:spPr>
          <a:xfrm>
            <a:off x="631988" y="2941073"/>
            <a:ext cx="2330726" cy="1091119"/>
          </a:xfrm>
        </p:spPr>
        <p:txBody>
          <a:bodyPr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it-IT" dirty="0"/>
              <a:t>Kernel = 3x3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it-IT" dirty="0"/>
              <a:t>Filters = 64, 128, 128, 128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it-IT" dirty="0" err="1"/>
              <a:t>Padding</a:t>
            </a:r>
            <a:r>
              <a:rPr lang="it-IT" dirty="0"/>
              <a:t> = 1</a:t>
            </a:r>
          </a:p>
        </p:txBody>
      </p:sp>
      <p:sp>
        <p:nvSpPr>
          <p:cNvPr id="7" name="Segnaposto contenuto 6">
            <a:extLst>
              <a:ext uri="{FF2B5EF4-FFF2-40B4-BE49-F238E27FC236}">
                <a16:creationId xmlns:a16="http://schemas.microsoft.com/office/drawing/2014/main" id="{64469ABE-1F55-4E4B-9299-EED27DD17632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2862576" y="2199556"/>
            <a:ext cx="1856232" cy="713914"/>
          </a:xfrm>
        </p:spPr>
        <p:txBody>
          <a:bodyPr/>
          <a:lstStyle/>
          <a:p>
            <a:r>
              <a:rPr lang="it-IT" dirty="0"/>
              <a:t>ACTIVATION FUNCTION</a:t>
            </a:r>
          </a:p>
        </p:txBody>
      </p:sp>
      <p:sp>
        <p:nvSpPr>
          <p:cNvPr id="9" name="Segnaposto testo 8">
            <a:extLst>
              <a:ext uri="{FF2B5EF4-FFF2-40B4-BE49-F238E27FC236}">
                <a16:creationId xmlns:a16="http://schemas.microsoft.com/office/drawing/2014/main" id="{2E1ECFAC-9120-4EE9-A309-D5CBE6FF239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788894" y="2950660"/>
            <a:ext cx="2032904" cy="438505"/>
          </a:xfrm>
        </p:spPr>
        <p:txBody>
          <a:bodyPr/>
          <a:lstStyle/>
          <a:p>
            <a:r>
              <a:rPr lang="it-IT" dirty="0" err="1"/>
              <a:t>Exponential</a:t>
            </a:r>
            <a:r>
              <a:rPr lang="it-IT" dirty="0"/>
              <a:t> Linear Unit (</a:t>
            </a:r>
            <a:r>
              <a:rPr lang="it-IT" b="1" dirty="0"/>
              <a:t>ELU</a:t>
            </a:r>
            <a:r>
              <a:rPr lang="it-IT" dirty="0"/>
              <a:t>)</a:t>
            </a:r>
          </a:p>
        </p:txBody>
      </p:sp>
      <p:sp>
        <p:nvSpPr>
          <p:cNvPr id="11" name="Segnaposto contenuto 10">
            <a:extLst>
              <a:ext uri="{FF2B5EF4-FFF2-40B4-BE49-F238E27FC236}">
                <a16:creationId xmlns:a16="http://schemas.microsoft.com/office/drawing/2014/main" id="{025BDF16-6331-4599-9903-88344CA3BF3B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5145196" y="2223782"/>
            <a:ext cx="1856232" cy="1664208"/>
          </a:xfrm>
        </p:spPr>
        <p:txBody>
          <a:bodyPr/>
          <a:lstStyle/>
          <a:p>
            <a:r>
              <a:rPr lang="it-IT" dirty="0"/>
              <a:t>BATCH NORMALIZATION</a:t>
            </a:r>
          </a:p>
        </p:txBody>
      </p:sp>
      <p:sp>
        <p:nvSpPr>
          <p:cNvPr id="17" name="Segnaposto testo 16">
            <a:extLst>
              <a:ext uri="{FF2B5EF4-FFF2-40B4-BE49-F238E27FC236}">
                <a16:creationId xmlns:a16="http://schemas.microsoft.com/office/drawing/2014/main" id="{0DE47960-69BB-49A4-80C4-BFFF29BC987D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7454054" y="2849899"/>
            <a:ext cx="2330726" cy="1139362"/>
          </a:xfrm>
        </p:spPr>
        <p:txBody>
          <a:bodyPr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it-IT" dirty="0"/>
              <a:t>2D </a:t>
            </a:r>
            <a:r>
              <a:rPr lang="it-IT" dirty="0" err="1"/>
              <a:t>projection</a:t>
            </a:r>
            <a:endParaRPr lang="it-IT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it-IT" dirty="0"/>
              <a:t>Window = 2x2, 4x2, 4x2, 4x2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it-IT" dirty="0"/>
              <a:t>Stride = 1</a:t>
            </a:r>
          </a:p>
        </p:txBody>
      </p:sp>
      <p:sp>
        <p:nvSpPr>
          <p:cNvPr id="21" name="Segnaposto numero diapositiva 20">
            <a:extLst>
              <a:ext uri="{FF2B5EF4-FFF2-40B4-BE49-F238E27FC236}">
                <a16:creationId xmlns:a16="http://schemas.microsoft.com/office/drawing/2014/main" id="{1654CF81-F881-4A17-81E8-601DC985F9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it-IT" noProof="0" smtClean="0"/>
              <a:t>12</a:t>
            </a:fld>
            <a:endParaRPr lang="it-IT" noProof="0"/>
          </a:p>
        </p:txBody>
      </p:sp>
      <p:sp>
        <p:nvSpPr>
          <p:cNvPr id="25" name="Segnaposto contenuto 24">
            <a:extLst>
              <a:ext uri="{FF2B5EF4-FFF2-40B4-BE49-F238E27FC236}">
                <a16:creationId xmlns:a16="http://schemas.microsoft.com/office/drawing/2014/main" id="{65088674-04E0-42A7-BF05-948F7A0B132A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7513110" y="2116608"/>
            <a:ext cx="1856232" cy="713914"/>
          </a:xfrm>
        </p:spPr>
        <p:txBody>
          <a:bodyPr/>
          <a:lstStyle/>
          <a:p>
            <a:r>
              <a:rPr lang="it-IT" dirty="0"/>
              <a:t>MAX POOLING</a:t>
            </a:r>
          </a:p>
          <a:p>
            <a:r>
              <a:rPr lang="it-IT" dirty="0"/>
              <a:t>(AVG POOLING)</a:t>
            </a:r>
          </a:p>
        </p:txBody>
      </p:sp>
      <p:pic>
        <p:nvPicPr>
          <p:cNvPr id="28" name="Elemento grafico 27" descr="Onda sonora contorno">
            <a:extLst>
              <a:ext uri="{FF2B5EF4-FFF2-40B4-BE49-F238E27FC236}">
                <a16:creationId xmlns:a16="http://schemas.microsoft.com/office/drawing/2014/main" id="{050AD39E-D8D0-4E5D-8188-4865AC754E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82814" y="760520"/>
            <a:ext cx="574951" cy="574951"/>
          </a:xfrm>
          <a:prstGeom prst="rect">
            <a:avLst/>
          </a:prstGeom>
        </p:spPr>
      </p:pic>
      <p:pic>
        <p:nvPicPr>
          <p:cNvPr id="29" name="Elemento grafico 28" descr="Onda sonora contorno">
            <a:extLst>
              <a:ext uri="{FF2B5EF4-FFF2-40B4-BE49-F238E27FC236}">
                <a16:creationId xmlns:a16="http://schemas.microsoft.com/office/drawing/2014/main" id="{00B6C227-EF4A-4978-9A66-83EDBEA805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24637" y="760519"/>
            <a:ext cx="574951" cy="574951"/>
          </a:xfrm>
          <a:prstGeom prst="rect">
            <a:avLst/>
          </a:prstGeom>
        </p:spPr>
      </p:pic>
      <p:pic>
        <p:nvPicPr>
          <p:cNvPr id="30" name="Elemento grafico 29" descr="Onda sonora contorno">
            <a:extLst>
              <a:ext uri="{FF2B5EF4-FFF2-40B4-BE49-F238E27FC236}">
                <a16:creationId xmlns:a16="http://schemas.microsoft.com/office/drawing/2014/main" id="{909C481B-AC29-4313-B426-83F1C40102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30143" y="760519"/>
            <a:ext cx="574951" cy="574951"/>
          </a:xfrm>
          <a:prstGeom prst="rect">
            <a:avLst/>
          </a:prstGeom>
        </p:spPr>
      </p:pic>
      <p:pic>
        <p:nvPicPr>
          <p:cNvPr id="31" name="Elemento grafico 30" descr="Onda sonora contorno">
            <a:extLst>
              <a:ext uri="{FF2B5EF4-FFF2-40B4-BE49-F238E27FC236}">
                <a16:creationId xmlns:a16="http://schemas.microsoft.com/office/drawing/2014/main" id="{5157284C-F44D-4DE2-8008-2447936A05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35649" y="760520"/>
            <a:ext cx="574951" cy="574951"/>
          </a:xfrm>
          <a:prstGeom prst="rect">
            <a:avLst/>
          </a:prstGeom>
        </p:spPr>
      </p:pic>
      <p:sp>
        <p:nvSpPr>
          <p:cNvPr id="32" name="Segnaposto testo 8">
            <a:extLst>
              <a:ext uri="{FF2B5EF4-FFF2-40B4-BE49-F238E27FC236}">
                <a16:creationId xmlns:a16="http://schemas.microsoft.com/office/drawing/2014/main" id="{BE4752E3-EBBA-4ACE-A438-7DA8D681F794}"/>
              </a:ext>
            </a:extLst>
          </p:cNvPr>
          <p:cNvSpPr txBox="1">
            <a:spLocks/>
          </p:cNvSpPr>
          <p:nvPr/>
        </p:nvSpPr>
        <p:spPr>
          <a:xfrm>
            <a:off x="5079548" y="2936731"/>
            <a:ext cx="2032904" cy="438505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2D Batch </a:t>
            </a:r>
            <a:r>
              <a:rPr lang="it-IT" dirty="0" err="1"/>
              <a:t>Normalization</a:t>
            </a:r>
            <a:endParaRPr lang="it-IT" dirty="0"/>
          </a:p>
        </p:txBody>
      </p:sp>
      <p:sp>
        <p:nvSpPr>
          <p:cNvPr id="35" name="Segnaposto testo 16">
            <a:extLst>
              <a:ext uri="{FF2B5EF4-FFF2-40B4-BE49-F238E27FC236}">
                <a16:creationId xmlns:a16="http://schemas.microsoft.com/office/drawing/2014/main" id="{032D190B-B507-4596-B920-900CBD67CFAA}"/>
              </a:ext>
            </a:extLst>
          </p:cNvPr>
          <p:cNvSpPr txBox="1">
            <a:spLocks/>
          </p:cNvSpPr>
          <p:nvPr/>
        </p:nvSpPr>
        <p:spPr>
          <a:xfrm>
            <a:off x="10014200" y="3286493"/>
            <a:ext cx="1554604" cy="745699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it-IT" dirty="0" err="1"/>
              <a:t>Parameter</a:t>
            </a:r>
            <a:r>
              <a:rPr lang="it-IT" dirty="0"/>
              <a:t> to be </a:t>
            </a:r>
            <a:r>
              <a:rPr lang="it-IT" dirty="0" err="1"/>
              <a:t>tuned</a:t>
            </a:r>
            <a:endParaRPr lang="it-IT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it-IT" dirty="0"/>
              <a:t>0.1, 0.3 as </a:t>
            </a:r>
            <a:r>
              <a:rPr lang="it-IT" dirty="0" err="1"/>
              <a:t>imputed</a:t>
            </a:r>
            <a:r>
              <a:rPr lang="it-IT" dirty="0"/>
              <a:t> </a:t>
            </a:r>
            <a:r>
              <a:rPr lang="it-IT" dirty="0" err="1"/>
              <a:t>values</a:t>
            </a:r>
            <a:endParaRPr lang="it-IT" dirty="0"/>
          </a:p>
        </p:txBody>
      </p:sp>
      <p:sp>
        <p:nvSpPr>
          <p:cNvPr id="36" name="Segnaposto contenuto 24">
            <a:extLst>
              <a:ext uri="{FF2B5EF4-FFF2-40B4-BE49-F238E27FC236}">
                <a16:creationId xmlns:a16="http://schemas.microsoft.com/office/drawing/2014/main" id="{730D7B62-CA7D-49B9-B928-C552DECF5389}"/>
              </a:ext>
            </a:extLst>
          </p:cNvPr>
          <p:cNvSpPr txBox="1">
            <a:spLocks/>
          </p:cNvSpPr>
          <p:nvPr/>
        </p:nvSpPr>
        <p:spPr>
          <a:xfrm>
            <a:off x="9794571" y="2297700"/>
            <a:ext cx="1735395" cy="39593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DROPOUT</a:t>
            </a:r>
          </a:p>
        </p:txBody>
      </p:sp>
      <p:pic>
        <p:nvPicPr>
          <p:cNvPr id="2050" name="Picture 2" descr="Rectified linear unit (ReLU) and exponential linear unit (ELU)... |  Download Scientific Diagram">
            <a:extLst>
              <a:ext uri="{FF2B5EF4-FFF2-40B4-BE49-F238E27FC236}">
                <a16:creationId xmlns:a16="http://schemas.microsoft.com/office/drawing/2014/main" id="{77E6A06B-EC7E-443D-8252-5D732F7E98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b="-174"/>
          <a:stretch/>
        </p:blipFill>
        <p:spPr bwMode="auto">
          <a:xfrm>
            <a:off x="2862576" y="4260935"/>
            <a:ext cx="1856232" cy="1655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Immagine 37">
            <a:extLst>
              <a:ext uri="{FF2B5EF4-FFF2-40B4-BE49-F238E27FC236}">
                <a16:creationId xmlns:a16="http://schemas.microsoft.com/office/drawing/2014/main" id="{DEA3FF23-5E79-432A-A173-1DFEC13EEDA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-440" r="59852"/>
          <a:stretch/>
        </p:blipFill>
        <p:spPr>
          <a:xfrm>
            <a:off x="744209" y="4416752"/>
            <a:ext cx="1707442" cy="1343684"/>
          </a:xfrm>
          <a:prstGeom prst="rect">
            <a:avLst/>
          </a:prstGeom>
        </p:spPr>
      </p:pic>
      <p:pic>
        <p:nvPicPr>
          <p:cNvPr id="2052" name="Picture 4" descr="Dropout in (Deep) Machine learning | by Amar Budhiraja | Medium">
            <a:extLst>
              <a:ext uri="{FF2B5EF4-FFF2-40B4-BE49-F238E27FC236}">
                <a16:creationId xmlns:a16="http://schemas.microsoft.com/office/drawing/2014/main" id="{EA06C500-10F9-4B7E-91DF-811F1B1F2E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247" b="9163"/>
          <a:stretch/>
        </p:blipFill>
        <p:spPr bwMode="auto">
          <a:xfrm>
            <a:off x="10014200" y="4340356"/>
            <a:ext cx="1416139" cy="1375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Immagine 40">
            <a:extLst>
              <a:ext uri="{FF2B5EF4-FFF2-40B4-BE49-F238E27FC236}">
                <a16:creationId xmlns:a16="http://schemas.microsoft.com/office/drawing/2014/main" id="{C5B41E5A-A1CE-45DE-BC0D-28F7FEE8AF5F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4040" b="2549"/>
          <a:stretch/>
        </p:blipFill>
        <p:spPr>
          <a:xfrm>
            <a:off x="5197594" y="4400743"/>
            <a:ext cx="1796811" cy="1315315"/>
          </a:xfrm>
          <a:prstGeom prst="rect">
            <a:avLst/>
          </a:prstGeom>
        </p:spPr>
      </p:pic>
      <p:pic>
        <p:nvPicPr>
          <p:cNvPr id="2054" name="Picture 6" descr="Machine Learning - Max Pooling With Color Images - DEV Community">
            <a:extLst>
              <a:ext uri="{FF2B5EF4-FFF2-40B4-BE49-F238E27FC236}">
                <a16:creationId xmlns:a16="http://schemas.microsoft.com/office/drawing/2014/main" id="{1AB3A910-80B5-4EE6-A2C0-14B60943DB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1864" y="4209932"/>
            <a:ext cx="2743200" cy="1550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0" name="Connettore 2 39">
            <a:extLst>
              <a:ext uri="{FF2B5EF4-FFF2-40B4-BE49-F238E27FC236}">
                <a16:creationId xmlns:a16="http://schemas.microsoft.com/office/drawing/2014/main" id="{819B2459-EE97-4444-8BC6-78BCB4A1B795}"/>
              </a:ext>
            </a:extLst>
          </p:cNvPr>
          <p:cNvCxnSpPr>
            <a:cxnSpLocks/>
          </p:cNvCxnSpPr>
          <p:nvPr/>
        </p:nvCxnSpPr>
        <p:spPr>
          <a:xfrm>
            <a:off x="2451651" y="2463709"/>
            <a:ext cx="51106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Connettore 2 44">
            <a:extLst>
              <a:ext uri="{FF2B5EF4-FFF2-40B4-BE49-F238E27FC236}">
                <a16:creationId xmlns:a16="http://schemas.microsoft.com/office/drawing/2014/main" id="{2F064948-3AD1-4472-A125-FCC0DC572A8F}"/>
              </a:ext>
            </a:extLst>
          </p:cNvPr>
          <p:cNvCxnSpPr/>
          <p:nvPr/>
        </p:nvCxnSpPr>
        <p:spPr>
          <a:xfrm>
            <a:off x="4587515" y="2463709"/>
            <a:ext cx="419768" cy="28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Connettore 2 45">
            <a:extLst>
              <a:ext uri="{FF2B5EF4-FFF2-40B4-BE49-F238E27FC236}">
                <a16:creationId xmlns:a16="http://schemas.microsoft.com/office/drawing/2014/main" id="{8BD2C770-C04B-428E-841D-3B7D20980007}"/>
              </a:ext>
            </a:extLst>
          </p:cNvPr>
          <p:cNvCxnSpPr/>
          <p:nvPr/>
        </p:nvCxnSpPr>
        <p:spPr>
          <a:xfrm>
            <a:off x="7046805" y="2470711"/>
            <a:ext cx="419768" cy="28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Connettore 2 46">
            <a:extLst>
              <a:ext uri="{FF2B5EF4-FFF2-40B4-BE49-F238E27FC236}">
                <a16:creationId xmlns:a16="http://schemas.microsoft.com/office/drawing/2014/main" id="{3EF6B41F-90E1-4CA2-B7C0-D358BC3917DD}"/>
              </a:ext>
            </a:extLst>
          </p:cNvPr>
          <p:cNvCxnSpPr/>
          <p:nvPr/>
        </p:nvCxnSpPr>
        <p:spPr>
          <a:xfrm>
            <a:off x="9562432" y="2470832"/>
            <a:ext cx="419768" cy="28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Segnaposto data 11">
            <a:extLst>
              <a:ext uri="{FF2B5EF4-FFF2-40B4-BE49-F238E27FC236}">
                <a16:creationId xmlns:a16="http://schemas.microsoft.com/office/drawing/2014/main" id="{0A3827C5-5F36-4004-8CEB-DA7BA0FFD7D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48512" y="6356350"/>
            <a:ext cx="2743200" cy="365125"/>
          </a:xfrm>
        </p:spPr>
        <p:txBody>
          <a:bodyPr rtlCol="0"/>
          <a:lstStyle/>
          <a:p>
            <a:pPr rtl="0"/>
            <a:r>
              <a:rPr lang="it-IT" dirty="0"/>
              <a:t>2020/2021</a:t>
            </a:r>
          </a:p>
        </p:txBody>
      </p:sp>
      <p:sp>
        <p:nvSpPr>
          <p:cNvPr id="39" name="Segnaposto piè di pagina 12">
            <a:extLst>
              <a:ext uri="{FF2B5EF4-FFF2-40B4-BE49-F238E27FC236}">
                <a16:creationId xmlns:a16="http://schemas.microsoft.com/office/drawing/2014/main" id="{2764872B-E5FA-41A4-8FBF-EBBADD8478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48912" y="6356350"/>
            <a:ext cx="4114800" cy="365125"/>
          </a:xfrm>
        </p:spPr>
        <p:txBody>
          <a:bodyPr rtlCol="0"/>
          <a:lstStyle/>
          <a:p>
            <a:pPr rtl="0"/>
            <a:r>
              <a:rPr lang="it-IT" dirty="0" err="1"/>
              <a:t>Neural</a:t>
            </a:r>
            <a:r>
              <a:rPr lang="it-IT" dirty="0"/>
              <a:t> Music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4031358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build="p"/>
      <p:bldP spid="7" grpId="0" build="p"/>
      <p:bldP spid="9" grpId="0" build="p"/>
      <p:bldP spid="11" grpId="0" build="p"/>
      <p:bldP spid="17" grpId="0" build="p"/>
      <p:bldP spid="25" grpId="0" build="p"/>
      <p:bldP spid="32" grpId="0"/>
      <p:bldP spid="35" grpId="0"/>
      <p:bldP spid="3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D292C7B-16F8-489C-93BD-6994A373D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4805" y="3945745"/>
            <a:ext cx="3764576" cy="1325563"/>
          </a:xfrm>
        </p:spPr>
        <p:txBody>
          <a:bodyPr/>
          <a:lstStyle/>
          <a:p>
            <a:pPr algn="r"/>
            <a:r>
              <a:rPr lang="it-IT" sz="1600" dirty="0"/>
              <a:t>2</a:t>
            </a:r>
            <a:r>
              <a:rPr lang="it-IT" sz="1600" cap="none" dirty="0"/>
              <a:t>x</a:t>
            </a:r>
            <a:r>
              <a:rPr lang="it-IT" dirty="0"/>
              <a:t>RECURRENT </a:t>
            </a:r>
            <a:r>
              <a:rPr lang="it-IT" dirty="0" err="1"/>
              <a:t>MODULEs</a:t>
            </a:r>
            <a:endParaRPr lang="it-IT" dirty="0"/>
          </a:p>
        </p:txBody>
      </p:sp>
      <p:sp>
        <p:nvSpPr>
          <p:cNvPr id="12" name="Segnaposto testo 11">
            <a:extLst>
              <a:ext uri="{FF2B5EF4-FFF2-40B4-BE49-F238E27FC236}">
                <a16:creationId xmlns:a16="http://schemas.microsoft.com/office/drawing/2014/main" id="{A20A957E-B0A7-41F1-B917-CD8A52A5A88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18446" y="4085434"/>
            <a:ext cx="5431971" cy="557950"/>
          </a:xfrm>
        </p:spPr>
        <p:txBody>
          <a:bodyPr>
            <a:noAutofit/>
          </a:bodyPr>
          <a:lstStyle/>
          <a:p>
            <a:pPr lvl="1" indent="0">
              <a:buNone/>
            </a:pPr>
            <a:endParaRPr lang="it-IT" dirty="0"/>
          </a:p>
          <a:p>
            <a:pPr marL="971550" lvl="1" indent="-285750"/>
            <a:endParaRPr lang="it-IT" dirty="0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DB2036FD-C276-4647-8BC3-93652224D25F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it-IT" noProof="0" smtClean="0"/>
              <a:t>13</a:t>
            </a:fld>
            <a:endParaRPr lang="it-IT" noProof="0"/>
          </a:p>
        </p:txBody>
      </p:sp>
      <p:sp>
        <p:nvSpPr>
          <p:cNvPr id="18" name="Segnaposto testo 17">
            <a:extLst>
              <a:ext uri="{FF2B5EF4-FFF2-40B4-BE49-F238E27FC236}">
                <a16:creationId xmlns:a16="http://schemas.microsoft.com/office/drawing/2014/main" id="{4AC170A9-09B3-4B11-96B3-3EC356CE4DE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457898" y="1071925"/>
            <a:ext cx="5433204" cy="741044"/>
          </a:xfrm>
        </p:spPr>
        <p:txBody>
          <a:bodyPr>
            <a:normAutofit/>
          </a:bodyPr>
          <a:lstStyle/>
          <a:p>
            <a:r>
              <a:rPr lang="it-IT" dirty="0"/>
              <a:t>GRU</a:t>
            </a:r>
          </a:p>
        </p:txBody>
      </p:sp>
      <p:pic>
        <p:nvPicPr>
          <p:cNvPr id="20" name="Immagine 19">
            <a:extLst>
              <a:ext uri="{FF2B5EF4-FFF2-40B4-BE49-F238E27FC236}">
                <a16:creationId xmlns:a16="http://schemas.microsoft.com/office/drawing/2014/main" id="{3EA024C9-A4C3-4D1C-B724-0C29A2A1DE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947" b="-1235"/>
          <a:stretch/>
        </p:blipFill>
        <p:spPr>
          <a:xfrm>
            <a:off x="4881243" y="4013442"/>
            <a:ext cx="2429513" cy="1532857"/>
          </a:xfrm>
          <a:prstGeom prst="rect">
            <a:avLst/>
          </a:prstGeom>
        </p:spPr>
      </p:pic>
      <p:sp>
        <p:nvSpPr>
          <p:cNvPr id="27" name="Ovale 26">
            <a:extLst>
              <a:ext uri="{FF2B5EF4-FFF2-40B4-BE49-F238E27FC236}">
                <a16:creationId xmlns:a16="http://schemas.microsoft.com/office/drawing/2014/main" id="{66AA8922-CC31-4C21-8897-FE89570EC175}"/>
              </a:ext>
            </a:extLst>
          </p:cNvPr>
          <p:cNvSpPr/>
          <p:nvPr/>
        </p:nvSpPr>
        <p:spPr>
          <a:xfrm>
            <a:off x="6464634" y="4037520"/>
            <a:ext cx="583602" cy="466175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Segnaposto testo 23">
            <a:extLst>
              <a:ext uri="{FF2B5EF4-FFF2-40B4-BE49-F238E27FC236}">
                <a16:creationId xmlns:a16="http://schemas.microsoft.com/office/drawing/2014/main" id="{085BB071-3D63-4151-836C-BED6F9BCA3B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391070" y="1466404"/>
            <a:ext cx="5431971" cy="2208951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Hidden</a:t>
            </a:r>
            <a:r>
              <a:rPr lang="it-IT" dirty="0"/>
              <a:t> State Features: 32, 32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Retrieving</a:t>
            </a:r>
            <a:r>
              <a:rPr lang="it-IT" dirty="0"/>
              <a:t> </a:t>
            </a:r>
            <a:r>
              <a:rPr lang="it-IT" dirty="0" err="1"/>
              <a:t>temporal</a:t>
            </a:r>
            <a:r>
              <a:rPr lang="it-IT" dirty="0"/>
              <a:t> </a:t>
            </a:r>
            <a:r>
              <a:rPr lang="it-IT" dirty="0" err="1"/>
              <a:t>informations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Better </a:t>
            </a:r>
            <a:r>
              <a:rPr lang="it-IT" dirty="0" err="1"/>
              <a:t>choiche</a:t>
            </a:r>
            <a:r>
              <a:rPr lang="it-IT" dirty="0"/>
              <a:t> </a:t>
            </a:r>
            <a:r>
              <a:rPr lang="it-IT" dirty="0" err="1"/>
              <a:t>instead</a:t>
            </a:r>
            <a:r>
              <a:rPr lang="it-IT" dirty="0"/>
              <a:t> of LSTM for audio tasks</a:t>
            </a:r>
          </a:p>
          <a:p>
            <a:pPr marL="971550" lvl="1" indent="-285750"/>
            <a:r>
              <a:rPr lang="en-US" sz="1400" b="1" dirty="0"/>
              <a:t>Update gate</a:t>
            </a:r>
            <a:r>
              <a:rPr lang="en-US" sz="1400" dirty="0"/>
              <a:t>: decides what to throw away and what new </a:t>
            </a:r>
            <a:r>
              <a:rPr lang="en-US" sz="1400" dirty="0" err="1"/>
              <a:t>infos</a:t>
            </a:r>
            <a:r>
              <a:rPr lang="en-US" sz="1400" dirty="0"/>
              <a:t> to add;</a:t>
            </a:r>
          </a:p>
          <a:p>
            <a:pPr marL="971550" lvl="1" indent="-285750"/>
            <a:r>
              <a:rPr lang="en-US" sz="1400" b="1" dirty="0"/>
              <a:t>Reset gate</a:t>
            </a:r>
            <a:r>
              <a:rPr lang="en-US" sz="1400" dirty="0"/>
              <a:t>: decide how much of past information to forget</a:t>
            </a:r>
            <a:endParaRPr lang="it-IT" dirty="0"/>
          </a:p>
        </p:txBody>
      </p:sp>
      <p:pic>
        <p:nvPicPr>
          <p:cNvPr id="26" name="Immagine 25">
            <a:extLst>
              <a:ext uri="{FF2B5EF4-FFF2-40B4-BE49-F238E27FC236}">
                <a16:creationId xmlns:a16="http://schemas.microsoft.com/office/drawing/2014/main" id="{BA8F7A86-CE26-4C8D-89A8-D13C542950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9313" y="3945745"/>
            <a:ext cx="3858087" cy="1912968"/>
          </a:xfrm>
          <a:prstGeom prst="rect">
            <a:avLst/>
          </a:prstGeom>
        </p:spPr>
      </p:pic>
      <p:cxnSp>
        <p:nvCxnSpPr>
          <p:cNvPr id="31" name="Connettore diritto 30">
            <a:extLst>
              <a:ext uri="{FF2B5EF4-FFF2-40B4-BE49-F238E27FC236}">
                <a16:creationId xmlns:a16="http://schemas.microsoft.com/office/drawing/2014/main" id="{F9778E0B-C646-4E5E-B602-262CE313CC0B}"/>
              </a:ext>
            </a:extLst>
          </p:cNvPr>
          <p:cNvCxnSpPr>
            <a:cxnSpLocks/>
          </p:cNvCxnSpPr>
          <p:nvPr/>
        </p:nvCxnSpPr>
        <p:spPr>
          <a:xfrm>
            <a:off x="4881243" y="967666"/>
            <a:ext cx="0" cy="521119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Elemento grafico 33" descr="Onda sonora contorno">
            <a:extLst>
              <a:ext uri="{FF2B5EF4-FFF2-40B4-BE49-F238E27FC236}">
                <a16:creationId xmlns:a16="http://schemas.microsoft.com/office/drawing/2014/main" id="{9CB99E20-D9A8-45D7-874E-8CA807E2AB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41285" y="3945746"/>
            <a:ext cx="574951" cy="574951"/>
          </a:xfrm>
          <a:prstGeom prst="rect">
            <a:avLst/>
          </a:prstGeom>
        </p:spPr>
      </p:pic>
      <p:pic>
        <p:nvPicPr>
          <p:cNvPr id="35" name="Elemento grafico 34" descr="Onda sonora contorno">
            <a:extLst>
              <a:ext uri="{FF2B5EF4-FFF2-40B4-BE49-F238E27FC236}">
                <a16:creationId xmlns:a16="http://schemas.microsoft.com/office/drawing/2014/main" id="{08EABFD2-420A-4D30-9B00-611429557C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83108" y="3945745"/>
            <a:ext cx="574951" cy="574951"/>
          </a:xfrm>
          <a:prstGeom prst="rect">
            <a:avLst/>
          </a:prstGeom>
        </p:spPr>
      </p:pic>
      <p:pic>
        <p:nvPicPr>
          <p:cNvPr id="36" name="Elemento grafico 35" descr="Onda sonora contorno">
            <a:extLst>
              <a:ext uri="{FF2B5EF4-FFF2-40B4-BE49-F238E27FC236}">
                <a16:creationId xmlns:a16="http://schemas.microsoft.com/office/drawing/2014/main" id="{EB75D836-C07C-4361-9DA6-FB35E4D0236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388614" y="3945745"/>
            <a:ext cx="574951" cy="574951"/>
          </a:xfrm>
          <a:prstGeom prst="rect">
            <a:avLst/>
          </a:prstGeom>
        </p:spPr>
      </p:pic>
      <p:pic>
        <p:nvPicPr>
          <p:cNvPr id="37" name="Elemento grafico 36" descr="Onda sonora contorno">
            <a:extLst>
              <a:ext uri="{FF2B5EF4-FFF2-40B4-BE49-F238E27FC236}">
                <a16:creationId xmlns:a16="http://schemas.microsoft.com/office/drawing/2014/main" id="{675198E4-18BB-4DD4-B745-17B9D4D5A2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94120" y="3945746"/>
            <a:ext cx="574951" cy="574951"/>
          </a:xfrm>
          <a:prstGeom prst="rect">
            <a:avLst/>
          </a:prstGeom>
        </p:spPr>
      </p:pic>
      <p:cxnSp>
        <p:nvCxnSpPr>
          <p:cNvPr id="4" name="Connettore curvo 3">
            <a:extLst>
              <a:ext uri="{FF2B5EF4-FFF2-40B4-BE49-F238E27FC236}">
                <a16:creationId xmlns:a16="http://schemas.microsoft.com/office/drawing/2014/main" id="{F8C86E07-6D45-4730-93DC-F801721ED2D6}"/>
              </a:ext>
            </a:extLst>
          </p:cNvPr>
          <p:cNvCxnSpPr>
            <a:stCxn id="27" idx="7"/>
          </p:cNvCxnSpPr>
          <p:nvPr/>
        </p:nvCxnSpPr>
        <p:spPr>
          <a:xfrm rot="16200000" flipH="1">
            <a:off x="7253351" y="3815208"/>
            <a:ext cx="740530" cy="1321695"/>
          </a:xfrm>
          <a:prstGeom prst="curvedConnector4">
            <a:avLst>
              <a:gd name="adj1" fmla="val -30870"/>
              <a:gd name="adj2" fmla="val 53233"/>
            </a:avLst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Segnaposto data 11">
            <a:extLst>
              <a:ext uri="{FF2B5EF4-FFF2-40B4-BE49-F238E27FC236}">
                <a16:creationId xmlns:a16="http://schemas.microsoft.com/office/drawing/2014/main" id="{E1776CAD-4EEC-486F-B1EE-C956F6F08B9D}"/>
              </a:ext>
            </a:extLst>
          </p:cNvPr>
          <p:cNvSpPr txBox="1">
            <a:spLocks/>
          </p:cNvSpPr>
          <p:nvPr/>
        </p:nvSpPr>
        <p:spPr>
          <a:xfrm>
            <a:off x="3026664" y="6356350"/>
            <a:ext cx="2743200" cy="365125"/>
          </a:xfrm>
          <a:prstGeom prst="rect">
            <a:avLst/>
          </a:prstGeom>
        </p:spPr>
        <p:txBody>
          <a:bodyPr rtlCol="0"/>
          <a:lstStyle>
            <a:defPPr rtl="0"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900">
                <a:solidFill>
                  <a:schemeClr val="accent3"/>
                </a:solidFill>
              </a:rPr>
              <a:t>2020/2021</a:t>
            </a:r>
            <a:endParaRPr lang="it-IT" sz="900" dirty="0">
              <a:solidFill>
                <a:schemeClr val="accent3"/>
              </a:solidFill>
            </a:endParaRPr>
          </a:p>
        </p:txBody>
      </p:sp>
      <p:sp>
        <p:nvSpPr>
          <p:cNvPr id="30" name="Segnaposto piè di pagina 12">
            <a:extLst>
              <a:ext uri="{FF2B5EF4-FFF2-40B4-BE49-F238E27FC236}">
                <a16:creationId xmlns:a16="http://schemas.microsoft.com/office/drawing/2014/main" id="{779479C9-43C9-43CD-9E8C-AD5D5BBCCC49}"/>
              </a:ext>
            </a:extLst>
          </p:cNvPr>
          <p:cNvSpPr txBox="1">
            <a:spLocks/>
          </p:cNvSpPr>
          <p:nvPr/>
        </p:nvSpPr>
        <p:spPr>
          <a:xfrm>
            <a:off x="6227064" y="6356350"/>
            <a:ext cx="4114800" cy="365125"/>
          </a:xfrm>
          <a:prstGeom prst="rect">
            <a:avLst/>
          </a:prstGeom>
        </p:spPr>
        <p:txBody>
          <a:bodyPr rtlCol="0"/>
          <a:lstStyle>
            <a:defPPr rtl="0"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900">
                <a:solidFill>
                  <a:schemeClr val="accent3"/>
                </a:solidFill>
              </a:rPr>
              <a:t>Neural Music Classification</a:t>
            </a:r>
            <a:endParaRPr lang="it-IT" sz="9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7263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500"/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500"/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CC0B553-CC20-4ECC-A4F5-4276184B31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000" cap="none" dirty="0"/>
              <a:t>1x</a:t>
            </a:r>
            <a:r>
              <a:rPr lang="it-IT" dirty="0"/>
              <a:t>Fully </a:t>
            </a:r>
            <a:r>
              <a:rPr lang="it-IT" dirty="0" err="1"/>
              <a:t>connected</a:t>
            </a:r>
            <a:r>
              <a:rPr lang="it-IT" dirty="0"/>
              <a:t> </a:t>
            </a:r>
            <a:r>
              <a:rPr lang="it-IT" dirty="0" err="1"/>
              <a:t>block</a:t>
            </a:r>
            <a:endParaRPr lang="it-IT" dirty="0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8150A2D-85C9-4448-A11C-294E512F5DD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7334" y="3180425"/>
            <a:ext cx="5433204" cy="365125"/>
          </a:xfrm>
        </p:spPr>
        <p:txBody>
          <a:bodyPr>
            <a:normAutofit lnSpcReduction="10000"/>
          </a:bodyPr>
          <a:lstStyle/>
          <a:p>
            <a:r>
              <a:rPr lang="it-IT" dirty="0"/>
              <a:t>Linear </a:t>
            </a:r>
            <a:r>
              <a:rPr lang="it-IT" dirty="0" err="1"/>
              <a:t>layer</a:t>
            </a:r>
            <a:endParaRPr lang="it-IT" dirty="0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A1719B78-2B65-48FD-BFDC-4C8B0DC985E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7334" y="3646639"/>
            <a:ext cx="5431971" cy="557950"/>
          </a:xfrm>
        </p:spPr>
        <p:txBody>
          <a:bodyPr>
            <a:normAutofit fontScale="92500" lnSpcReduction="2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Number</a:t>
            </a:r>
            <a:r>
              <a:rPr lang="it-IT" dirty="0"/>
              <a:t> of inputs = </a:t>
            </a:r>
            <a:r>
              <a:rPr lang="it-IT" dirty="0" err="1"/>
              <a:t>number</a:t>
            </a:r>
            <a:r>
              <a:rPr lang="it-IT" dirty="0"/>
              <a:t> of </a:t>
            </a:r>
            <a:r>
              <a:rPr lang="it-IT" dirty="0" err="1"/>
              <a:t>previous</a:t>
            </a:r>
            <a:r>
              <a:rPr lang="it-IT" dirty="0"/>
              <a:t> </a:t>
            </a:r>
            <a:r>
              <a:rPr lang="it-IT" dirty="0" err="1"/>
              <a:t>layer’s</a:t>
            </a:r>
            <a:r>
              <a:rPr lang="it-IT" dirty="0"/>
              <a:t> </a:t>
            </a:r>
            <a:r>
              <a:rPr lang="it-IT" dirty="0" err="1"/>
              <a:t>neurons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Number</a:t>
            </a:r>
            <a:r>
              <a:rPr lang="it-IT" dirty="0"/>
              <a:t> of outputs = </a:t>
            </a:r>
            <a:r>
              <a:rPr lang="it-IT" dirty="0" err="1"/>
              <a:t>number</a:t>
            </a:r>
            <a:r>
              <a:rPr lang="it-IT" dirty="0"/>
              <a:t> of classes (10 for genre, 5 for mood)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EB9A70B0-DB62-426B-AAB5-68C92991EBE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7334" y="2256196"/>
            <a:ext cx="5433204" cy="365125"/>
          </a:xfrm>
        </p:spPr>
        <p:txBody>
          <a:bodyPr>
            <a:normAutofit lnSpcReduction="10000"/>
          </a:bodyPr>
          <a:lstStyle/>
          <a:p>
            <a:r>
              <a:rPr lang="it-IT" dirty="0"/>
              <a:t>DROPOUT</a:t>
            </a:r>
          </a:p>
        </p:txBody>
      </p:sp>
      <p:sp>
        <p:nvSpPr>
          <p:cNvPr id="11" name="Segnaposto numero diapositiva 10">
            <a:extLst>
              <a:ext uri="{FF2B5EF4-FFF2-40B4-BE49-F238E27FC236}">
                <a16:creationId xmlns:a16="http://schemas.microsoft.com/office/drawing/2014/main" id="{B271C3B5-813D-4216-B6CA-C9993FD58B52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it-IT" noProof="0" smtClean="0"/>
              <a:pPr rtl="0"/>
              <a:t>14</a:t>
            </a:fld>
            <a:endParaRPr lang="it-IT" noProof="0"/>
          </a:p>
        </p:txBody>
      </p:sp>
      <p:pic>
        <p:nvPicPr>
          <p:cNvPr id="1026" name="Picture 2" descr="Example of fully-connected neural network. | Download Scientific Diagram">
            <a:extLst>
              <a:ext uri="{FF2B5EF4-FFF2-40B4-BE49-F238E27FC236}">
                <a16:creationId xmlns:a16="http://schemas.microsoft.com/office/drawing/2014/main" id="{05B4430D-F130-4C6D-8715-0F222FBF66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524" t="15983" r="356" b="16431"/>
          <a:stretch/>
        </p:blipFill>
        <p:spPr bwMode="auto">
          <a:xfrm>
            <a:off x="7204718" y="4305678"/>
            <a:ext cx="2097019" cy="1651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Segnaposto testo 4">
            <a:extLst>
              <a:ext uri="{FF2B5EF4-FFF2-40B4-BE49-F238E27FC236}">
                <a16:creationId xmlns:a16="http://schemas.microsoft.com/office/drawing/2014/main" id="{A217266B-8977-447A-A8F8-65CB20435D53}"/>
              </a:ext>
            </a:extLst>
          </p:cNvPr>
          <p:cNvSpPr txBox="1">
            <a:spLocks/>
          </p:cNvSpPr>
          <p:nvPr/>
        </p:nvSpPr>
        <p:spPr>
          <a:xfrm>
            <a:off x="8733319" y="5614524"/>
            <a:ext cx="568418" cy="36512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0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…</a:t>
            </a:r>
          </a:p>
        </p:txBody>
      </p:sp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4B2E3D33-3F5F-4F13-95BC-798690BF4DC4}"/>
              </a:ext>
            </a:extLst>
          </p:cNvPr>
          <p:cNvCxnSpPr/>
          <p:nvPr/>
        </p:nvCxnSpPr>
        <p:spPr>
          <a:xfrm>
            <a:off x="5779363" y="2438758"/>
            <a:ext cx="0" cy="9242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Elemento grafico 15" descr="Onda sonora contorno">
            <a:extLst>
              <a:ext uri="{FF2B5EF4-FFF2-40B4-BE49-F238E27FC236}">
                <a16:creationId xmlns:a16="http://schemas.microsoft.com/office/drawing/2014/main" id="{3478810B-B1B0-43C8-B734-EC4AD03EAC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146776" y="676946"/>
            <a:ext cx="574951" cy="574951"/>
          </a:xfrm>
          <a:prstGeom prst="rect">
            <a:avLst/>
          </a:prstGeom>
        </p:spPr>
      </p:pic>
      <p:pic>
        <p:nvPicPr>
          <p:cNvPr id="17" name="Elemento grafico 16" descr="Onda sonora contorno">
            <a:extLst>
              <a:ext uri="{FF2B5EF4-FFF2-40B4-BE49-F238E27FC236}">
                <a16:creationId xmlns:a16="http://schemas.microsoft.com/office/drawing/2014/main" id="{19AD75FA-B831-40DA-A020-84B0870266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888599" y="676945"/>
            <a:ext cx="574951" cy="574951"/>
          </a:xfrm>
          <a:prstGeom prst="rect">
            <a:avLst/>
          </a:prstGeom>
        </p:spPr>
      </p:pic>
      <p:pic>
        <p:nvPicPr>
          <p:cNvPr id="18" name="Elemento grafico 17" descr="Onda sonora contorno">
            <a:extLst>
              <a:ext uri="{FF2B5EF4-FFF2-40B4-BE49-F238E27FC236}">
                <a16:creationId xmlns:a16="http://schemas.microsoft.com/office/drawing/2014/main" id="{5B5DA664-F24C-4FFC-AF26-45B9BA1B46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94105" y="676945"/>
            <a:ext cx="574951" cy="574951"/>
          </a:xfrm>
          <a:prstGeom prst="rect">
            <a:avLst/>
          </a:prstGeom>
        </p:spPr>
      </p:pic>
      <p:pic>
        <p:nvPicPr>
          <p:cNvPr id="19" name="Elemento grafico 18" descr="Onda sonora contorno">
            <a:extLst>
              <a:ext uri="{FF2B5EF4-FFF2-40B4-BE49-F238E27FC236}">
                <a16:creationId xmlns:a16="http://schemas.microsoft.com/office/drawing/2014/main" id="{C86C9723-16D8-4B5F-8957-7F649B9DFD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99611" y="676946"/>
            <a:ext cx="574951" cy="574951"/>
          </a:xfrm>
          <a:prstGeom prst="rect">
            <a:avLst/>
          </a:prstGeom>
        </p:spPr>
      </p:pic>
      <p:sp>
        <p:nvSpPr>
          <p:cNvPr id="20" name="Segnaposto data 11">
            <a:extLst>
              <a:ext uri="{FF2B5EF4-FFF2-40B4-BE49-F238E27FC236}">
                <a16:creationId xmlns:a16="http://schemas.microsoft.com/office/drawing/2014/main" id="{2ED20666-F771-40EF-A87D-2CD6C429141E}"/>
              </a:ext>
            </a:extLst>
          </p:cNvPr>
          <p:cNvSpPr txBox="1">
            <a:spLocks/>
          </p:cNvSpPr>
          <p:nvPr/>
        </p:nvSpPr>
        <p:spPr>
          <a:xfrm>
            <a:off x="3718560" y="6356350"/>
            <a:ext cx="2743200" cy="365125"/>
          </a:xfrm>
          <a:prstGeom prst="rect">
            <a:avLst/>
          </a:prstGeom>
        </p:spPr>
        <p:txBody>
          <a:bodyPr rtlCol="0"/>
          <a:lstStyle>
            <a:defPPr rtl="0"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900">
                <a:solidFill>
                  <a:schemeClr val="accent3"/>
                </a:solidFill>
              </a:rPr>
              <a:t>2020/2021</a:t>
            </a:r>
            <a:endParaRPr lang="it-IT" sz="900" dirty="0">
              <a:solidFill>
                <a:schemeClr val="accent3"/>
              </a:solidFill>
            </a:endParaRPr>
          </a:p>
        </p:txBody>
      </p:sp>
      <p:sp>
        <p:nvSpPr>
          <p:cNvPr id="21" name="Segnaposto piè di pagina 12">
            <a:extLst>
              <a:ext uri="{FF2B5EF4-FFF2-40B4-BE49-F238E27FC236}">
                <a16:creationId xmlns:a16="http://schemas.microsoft.com/office/drawing/2014/main" id="{8347D518-4262-49FA-80AC-3209F00DDF81}"/>
              </a:ext>
            </a:extLst>
          </p:cNvPr>
          <p:cNvSpPr txBox="1">
            <a:spLocks/>
          </p:cNvSpPr>
          <p:nvPr/>
        </p:nvSpPr>
        <p:spPr>
          <a:xfrm>
            <a:off x="6918960" y="6356350"/>
            <a:ext cx="4114800" cy="365125"/>
          </a:xfrm>
          <a:prstGeom prst="rect">
            <a:avLst/>
          </a:prstGeom>
        </p:spPr>
        <p:txBody>
          <a:bodyPr rtlCol="0"/>
          <a:lstStyle>
            <a:defPPr rtl="0"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900">
                <a:solidFill>
                  <a:schemeClr val="accent3"/>
                </a:solidFill>
              </a:rPr>
              <a:t>Neural Music Classification</a:t>
            </a:r>
            <a:endParaRPr lang="it-IT" sz="9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4132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egnaposto data 11">
            <a:extLst>
              <a:ext uri="{FF2B5EF4-FFF2-40B4-BE49-F238E27FC236}">
                <a16:creationId xmlns:a16="http://schemas.microsoft.com/office/drawing/2014/main" id="{3CEE396A-48EA-44B9-86F9-B6B1D5A4E7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it-IT" noProof="0" dirty="0"/>
              <a:t>2020/2021</a:t>
            </a:r>
          </a:p>
        </p:txBody>
      </p:sp>
      <p:sp>
        <p:nvSpPr>
          <p:cNvPr id="13" name="Segnaposto piè di pagina 12">
            <a:extLst>
              <a:ext uri="{FF2B5EF4-FFF2-40B4-BE49-F238E27FC236}">
                <a16:creationId xmlns:a16="http://schemas.microsoft.com/office/drawing/2014/main" id="{5C7B2321-63C3-4B6A-BCAE-A337001A3D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985"/>
            <a:ext cx="4114800" cy="365125"/>
          </a:xfrm>
        </p:spPr>
        <p:txBody>
          <a:bodyPr/>
          <a:lstStyle/>
          <a:p>
            <a:r>
              <a:rPr lang="it-IT" dirty="0" err="1"/>
              <a:t>Neural</a:t>
            </a:r>
            <a:r>
              <a:rPr lang="it-IT" dirty="0"/>
              <a:t> Music Classification</a:t>
            </a:r>
          </a:p>
          <a:p>
            <a:pPr rtl="0"/>
            <a:endParaRPr lang="it-IT" noProof="0" dirty="0"/>
          </a:p>
        </p:txBody>
      </p:sp>
      <p:sp>
        <p:nvSpPr>
          <p:cNvPr id="14" name="Segnaposto numero diapositiva 13">
            <a:extLst>
              <a:ext uri="{FF2B5EF4-FFF2-40B4-BE49-F238E27FC236}">
                <a16:creationId xmlns:a16="http://schemas.microsoft.com/office/drawing/2014/main" id="{7BF483D6-2EFF-4C50-8FDF-4E2E412B15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it-IT" noProof="0" smtClean="0"/>
              <a:t>15</a:t>
            </a:fld>
            <a:endParaRPr lang="it-IT" noProof="0"/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5D025005-2166-430D-BF12-776F8786CAC1}"/>
              </a:ext>
            </a:extLst>
          </p:cNvPr>
          <p:cNvSpPr/>
          <p:nvPr/>
        </p:nvSpPr>
        <p:spPr>
          <a:xfrm>
            <a:off x="585186" y="905522"/>
            <a:ext cx="10768614" cy="522894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7" name="Immagine 16">
            <a:extLst>
              <a:ext uri="{FF2B5EF4-FFF2-40B4-BE49-F238E27FC236}">
                <a16:creationId xmlns:a16="http://schemas.microsoft.com/office/drawing/2014/main" id="{171D452F-FE79-427A-8C84-9F71DA3ACF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0064" y="1771374"/>
            <a:ext cx="2167147" cy="1949110"/>
          </a:xfrm>
          <a:prstGeom prst="rect">
            <a:avLst/>
          </a:prstGeom>
        </p:spPr>
      </p:pic>
      <p:pic>
        <p:nvPicPr>
          <p:cNvPr id="19" name="Immagine 18">
            <a:extLst>
              <a:ext uri="{FF2B5EF4-FFF2-40B4-BE49-F238E27FC236}">
                <a16:creationId xmlns:a16="http://schemas.microsoft.com/office/drawing/2014/main" id="{E3BB4A7C-5893-410E-B426-FCF90679F8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3494" y="3863169"/>
            <a:ext cx="2294924" cy="2064032"/>
          </a:xfrm>
          <a:prstGeom prst="rect">
            <a:avLst/>
          </a:prstGeom>
        </p:spPr>
      </p:pic>
      <p:pic>
        <p:nvPicPr>
          <p:cNvPr id="21" name="Immagine 20">
            <a:extLst>
              <a:ext uri="{FF2B5EF4-FFF2-40B4-BE49-F238E27FC236}">
                <a16:creationId xmlns:a16="http://schemas.microsoft.com/office/drawing/2014/main" id="{A96466C5-476E-446B-9ADD-F5EB490392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0769" y="1882836"/>
            <a:ext cx="1883063" cy="1608309"/>
          </a:xfrm>
          <a:prstGeom prst="rect">
            <a:avLst/>
          </a:prstGeom>
        </p:spPr>
      </p:pic>
      <p:pic>
        <p:nvPicPr>
          <p:cNvPr id="22" name="Immagine 21">
            <a:extLst>
              <a:ext uri="{FF2B5EF4-FFF2-40B4-BE49-F238E27FC236}">
                <a16:creationId xmlns:a16="http://schemas.microsoft.com/office/drawing/2014/main" id="{57895F8E-3D94-4F24-89C4-F546565EC8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7068" y="4058056"/>
            <a:ext cx="1883063" cy="1608309"/>
          </a:xfrm>
          <a:prstGeom prst="rect">
            <a:avLst/>
          </a:prstGeom>
        </p:spPr>
      </p:pic>
      <p:pic>
        <p:nvPicPr>
          <p:cNvPr id="24" name="Immagine 23">
            <a:extLst>
              <a:ext uri="{FF2B5EF4-FFF2-40B4-BE49-F238E27FC236}">
                <a16:creationId xmlns:a16="http://schemas.microsoft.com/office/drawing/2014/main" id="{07950D14-5A68-4191-867B-DA86F41C24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98624" y="1908307"/>
            <a:ext cx="2167147" cy="1741064"/>
          </a:xfrm>
          <a:prstGeom prst="rect">
            <a:avLst/>
          </a:prstGeom>
        </p:spPr>
      </p:pic>
      <p:sp>
        <p:nvSpPr>
          <p:cNvPr id="25" name="Titolo 1">
            <a:extLst>
              <a:ext uri="{FF2B5EF4-FFF2-40B4-BE49-F238E27FC236}">
                <a16:creationId xmlns:a16="http://schemas.microsoft.com/office/drawing/2014/main" id="{DFB3FF42-3CD4-48A0-9A75-E6DB20BDCB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5" y="675149"/>
            <a:ext cx="8421688" cy="1325563"/>
          </a:xfrm>
        </p:spPr>
        <p:txBody>
          <a:bodyPr rtlCol="0"/>
          <a:lstStyle/>
          <a:p>
            <a:pPr rtl="0"/>
            <a:r>
              <a:rPr lang="it-IT" dirty="0"/>
              <a:t>Training </a:t>
            </a:r>
            <a:r>
              <a:rPr lang="it-IT" dirty="0" err="1"/>
              <a:t>parameters</a:t>
            </a:r>
            <a:endParaRPr lang="it-IT" dirty="0"/>
          </a:p>
        </p:txBody>
      </p:sp>
      <p:pic>
        <p:nvPicPr>
          <p:cNvPr id="26" name="Elemento grafico 25" descr="Onda sonora contorno">
            <a:extLst>
              <a:ext uri="{FF2B5EF4-FFF2-40B4-BE49-F238E27FC236}">
                <a16:creationId xmlns:a16="http://schemas.microsoft.com/office/drawing/2014/main" id="{9B55567A-EA6B-4C57-AFA2-48BDB672B1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38599" y="588462"/>
            <a:ext cx="574951" cy="574951"/>
          </a:xfrm>
          <a:prstGeom prst="rect">
            <a:avLst/>
          </a:prstGeom>
        </p:spPr>
      </p:pic>
      <p:pic>
        <p:nvPicPr>
          <p:cNvPr id="27" name="Elemento grafico 26" descr="Onda sonora contorno">
            <a:extLst>
              <a:ext uri="{FF2B5EF4-FFF2-40B4-BE49-F238E27FC236}">
                <a16:creationId xmlns:a16="http://schemas.microsoft.com/office/drawing/2014/main" id="{BE11168C-A617-47CF-822F-113D21996B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780422" y="588461"/>
            <a:ext cx="574951" cy="574951"/>
          </a:xfrm>
          <a:prstGeom prst="rect">
            <a:avLst/>
          </a:prstGeom>
        </p:spPr>
      </p:pic>
      <p:pic>
        <p:nvPicPr>
          <p:cNvPr id="28" name="Elemento grafico 27" descr="Onda sonora contorno">
            <a:extLst>
              <a:ext uri="{FF2B5EF4-FFF2-40B4-BE49-F238E27FC236}">
                <a16:creationId xmlns:a16="http://schemas.microsoft.com/office/drawing/2014/main" id="{F5057C03-524C-46FB-B3C8-94A3C4D0BDF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85928" y="588461"/>
            <a:ext cx="574951" cy="574951"/>
          </a:xfrm>
          <a:prstGeom prst="rect">
            <a:avLst/>
          </a:prstGeom>
        </p:spPr>
      </p:pic>
      <p:pic>
        <p:nvPicPr>
          <p:cNvPr id="29" name="Elemento grafico 28" descr="Onda sonora contorno">
            <a:extLst>
              <a:ext uri="{FF2B5EF4-FFF2-40B4-BE49-F238E27FC236}">
                <a16:creationId xmlns:a16="http://schemas.microsoft.com/office/drawing/2014/main" id="{9F0241D6-9BE0-4693-8AED-6911FE10A4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191434" y="588462"/>
            <a:ext cx="574951" cy="574951"/>
          </a:xfrm>
          <a:prstGeom prst="rect">
            <a:avLst/>
          </a:prstGeom>
        </p:spPr>
      </p:pic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DFDE0928-C3B5-42EF-8AD5-1B9B8B0F4A0A}"/>
              </a:ext>
            </a:extLst>
          </p:cNvPr>
          <p:cNvSpPr txBox="1"/>
          <p:nvPr/>
        </p:nvSpPr>
        <p:spPr>
          <a:xfrm>
            <a:off x="1850884" y="2508188"/>
            <a:ext cx="16037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>
                <a:solidFill>
                  <a:schemeClr val="bg1"/>
                </a:solidFill>
              </a:rPr>
              <a:t>0.001</a:t>
            </a:r>
          </a:p>
        </p:txBody>
      </p:sp>
      <p:sp>
        <p:nvSpPr>
          <p:cNvPr id="31" name="Segnaposto testo 9">
            <a:extLst>
              <a:ext uri="{FF2B5EF4-FFF2-40B4-BE49-F238E27FC236}">
                <a16:creationId xmlns:a16="http://schemas.microsoft.com/office/drawing/2014/main" id="{9DD2FF14-89BF-4586-883B-2B287F176FBF}"/>
              </a:ext>
            </a:extLst>
          </p:cNvPr>
          <p:cNvSpPr txBox="1">
            <a:spLocks/>
          </p:cNvSpPr>
          <p:nvPr/>
        </p:nvSpPr>
        <p:spPr>
          <a:xfrm>
            <a:off x="5485928" y="2308179"/>
            <a:ext cx="1240971" cy="8239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4000" kern="1200" cap="all" spc="150" baseline="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800" dirty="0"/>
              <a:t>0.3</a:t>
            </a:r>
          </a:p>
        </p:txBody>
      </p:sp>
      <p:sp>
        <p:nvSpPr>
          <p:cNvPr id="32" name="Segnaposto testo 10">
            <a:extLst>
              <a:ext uri="{FF2B5EF4-FFF2-40B4-BE49-F238E27FC236}">
                <a16:creationId xmlns:a16="http://schemas.microsoft.com/office/drawing/2014/main" id="{5966E5E7-ED70-4387-B095-CAD61939962D}"/>
              </a:ext>
            </a:extLst>
          </p:cNvPr>
          <p:cNvSpPr txBox="1">
            <a:spLocks/>
          </p:cNvSpPr>
          <p:nvPr/>
        </p:nvSpPr>
        <p:spPr>
          <a:xfrm>
            <a:off x="9361713" y="2357842"/>
            <a:ext cx="1240971" cy="8239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4000" kern="1200" cap="all" spc="150" baseline="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800"/>
              <a:t>200</a:t>
            </a:r>
          </a:p>
        </p:txBody>
      </p:sp>
      <p:sp>
        <p:nvSpPr>
          <p:cNvPr id="33" name="Segnaposto contenuto 20">
            <a:extLst>
              <a:ext uri="{FF2B5EF4-FFF2-40B4-BE49-F238E27FC236}">
                <a16:creationId xmlns:a16="http://schemas.microsoft.com/office/drawing/2014/main" id="{24162A88-A77D-48D4-8BB2-12A1ABC7BB41}"/>
              </a:ext>
            </a:extLst>
          </p:cNvPr>
          <p:cNvSpPr txBox="1">
            <a:spLocks/>
          </p:cNvSpPr>
          <p:nvPr/>
        </p:nvSpPr>
        <p:spPr>
          <a:xfrm>
            <a:off x="2476552" y="4625825"/>
            <a:ext cx="3124093" cy="4629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 cap="all" spc="5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800" dirty="0"/>
              <a:t>0.01</a:t>
            </a:r>
          </a:p>
        </p:txBody>
      </p:sp>
      <p:sp>
        <p:nvSpPr>
          <p:cNvPr id="34" name="Segnaposto contenuto 20">
            <a:extLst>
              <a:ext uri="{FF2B5EF4-FFF2-40B4-BE49-F238E27FC236}">
                <a16:creationId xmlns:a16="http://schemas.microsoft.com/office/drawing/2014/main" id="{D2D153B6-E41B-4CFA-B396-4AA2B7CF3A65}"/>
              </a:ext>
            </a:extLst>
          </p:cNvPr>
          <p:cNvSpPr txBox="1">
            <a:spLocks/>
          </p:cNvSpPr>
          <p:nvPr/>
        </p:nvSpPr>
        <p:spPr>
          <a:xfrm>
            <a:off x="6478909" y="4663721"/>
            <a:ext cx="3124093" cy="4629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 cap="all" spc="5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800" dirty="0"/>
              <a:t>15</a:t>
            </a:r>
          </a:p>
        </p:txBody>
      </p:sp>
      <p:sp>
        <p:nvSpPr>
          <p:cNvPr id="35" name="Segnaposto contenuto 18">
            <a:extLst>
              <a:ext uri="{FF2B5EF4-FFF2-40B4-BE49-F238E27FC236}">
                <a16:creationId xmlns:a16="http://schemas.microsoft.com/office/drawing/2014/main" id="{45B1EA60-5676-4C85-8A85-F57C1067EC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75543" y="3694793"/>
            <a:ext cx="3669034" cy="462927"/>
          </a:xfrm>
        </p:spPr>
        <p:txBody>
          <a:bodyPr rtlCol="0"/>
          <a:lstStyle/>
          <a:p>
            <a:pPr rtl="0"/>
            <a:r>
              <a:rPr lang="it-IT" dirty="0"/>
              <a:t>Learning rate</a:t>
            </a:r>
          </a:p>
        </p:txBody>
      </p:sp>
      <p:sp>
        <p:nvSpPr>
          <p:cNvPr id="36" name="Segnaposto contenuto 19">
            <a:extLst>
              <a:ext uri="{FF2B5EF4-FFF2-40B4-BE49-F238E27FC236}">
                <a16:creationId xmlns:a16="http://schemas.microsoft.com/office/drawing/2014/main" id="{B6001BD6-C1D2-4EC3-940C-345329AF4C07}"/>
              </a:ext>
            </a:extLst>
          </p:cNvPr>
          <p:cNvSpPr txBox="1">
            <a:spLocks/>
          </p:cNvSpPr>
          <p:nvPr/>
        </p:nvSpPr>
        <p:spPr>
          <a:xfrm>
            <a:off x="4572811" y="3491145"/>
            <a:ext cx="3139479" cy="4629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 cap="all" spc="5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cap="all" spc="5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dropout</a:t>
            </a:r>
          </a:p>
        </p:txBody>
      </p:sp>
      <p:sp>
        <p:nvSpPr>
          <p:cNvPr id="38" name="Segnaposto contenuto 20">
            <a:extLst>
              <a:ext uri="{FF2B5EF4-FFF2-40B4-BE49-F238E27FC236}">
                <a16:creationId xmlns:a16="http://schemas.microsoft.com/office/drawing/2014/main" id="{88043998-16B5-44FE-8054-04ADF9546089}"/>
              </a:ext>
            </a:extLst>
          </p:cNvPr>
          <p:cNvSpPr txBox="1">
            <a:spLocks/>
          </p:cNvSpPr>
          <p:nvPr/>
        </p:nvSpPr>
        <p:spPr>
          <a:xfrm>
            <a:off x="8539964" y="3789931"/>
            <a:ext cx="3124093" cy="4629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 cap="all" spc="5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err="1"/>
              <a:t>epochs</a:t>
            </a:r>
            <a:endParaRPr lang="it-IT" dirty="0"/>
          </a:p>
        </p:txBody>
      </p:sp>
      <p:sp>
        <p:nvSpPr>
          <p:cNvPr id="40" name="Segnaposto contenuto 20">
            <a:extLst>
              <a:ext uri="{FF2B5EF4-FFF2-40B4-BE49-F238E27FC236}">
                <a16:creationId xmlns:a16="http://schemas.microsoft.com/office/drawing/2014/main" id="{05F62804-1CD2-4D25-9693-140AF6CF4747}"/>
              </a:ext>
            </a:extLst>
          </p:cNvPr>
          <p:cNvSpPr txBox="1">
            <a:spLocks/>
          </p:cNvSpPr>
          <p:nvPr/>
        </p:nvSpPr>
        <p:spPr>
          <a:xfrm>
            <a:off x="2480444" y="5764442"/>
            <a:ext cx="3124093" cy="4629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 cap="all" spc="5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delta</a:t>
            </a:r>
          </a:p>
        </p:txBody>
      </p:sp>
      <p:sp>
        <p:nvSpPr>
          <p:cNvPr id="41" name="Segnaposto contenuto 20">
            <a:extLst>
              <a:ext uri="{FF2B5EF4-FFF2-40B4-BE49-F238E27FC236}">
                <a16:creationId xmlns:a16="http://schemas.microsoft.com/office/drawing/2014/main" id="{B5AE59E3-2341-4B49-AB59-33E5F3F2B53B}"/>
              </a:ext>
            </a:extLst>
          </p:cNvPr>
          <p:cNvSpPr txBox="1">
            <a:spLocks/>
          </p:cNvSpPr>
          <p:nvPr/>
        </p:nvSpPr>
        <p:spPr>
          <a:xfrm>
            <a:off x="6552426" y="5764442"/>
            <a:ext cx="3124093" cy="4629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 cap="all" spc="5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patience</a:t>
            </a:r>
          </a:p>
        </p:txBody>
      </p:sp>
    </p:spTree>
    <p:extLst>
      <p:ext uri="{BB962C8B-B14F-4D97-AF65-F5344CB8AC3E}">
        <p14:creationId xmlns:p14="http://schemas.microsoft.com/office/powerpoint/2010/main" val="2531845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35" grpId="0" build="p"/>
      <p:bldP spid="36" grpId="0"/>
      <p:bldP spid="38" grpId="0"/>
      <p:bldP spid="40" grpId="0"/>
      <p:bldP spid="4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864BC4F-3D59-464A-857E-6F155B368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Training </a:t>
            </a:r>
            <a:r>
              <a:rPr lang="it-IT" dirty="0" err="1"/>
              <a:t>functions</a:t>
            </a:r>
            <a:endParaRPr lang="it-IT" dirty="0"/>
          </a:p>
        </p:txBody>
      </p:sp>
      <p:sp>
        <p:nvSpPr>
          <p:cNvPr id="9" name="Segnaposto testo 8">
            <a:extLst>
              <a:ext uri="{FF2B5EF4-FFF2-40B4-BE49-F238E27FC236}">
                <a16:creationId xmlns:a16="http://schemas.microsoft.com/office/drawing/2014/main" id="{8C1455DF-5CEC-44A2-A92D-8E901D15B7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32971" y="3084194"/>
            <a:ext cx="1517545" cy="823912"/>
          </a:xfrm>
        </p:spPr>
        <p:txBody>
          <a:bodyPr rtlCol="0"/>
          <a:lstStyle/>
          <a:p>
            <a:pPr rtl="0"/>
            <a:r>
              <a:rPr lang="it-IT" sz="3500" noProof="1"/>
              <a:t>adam</a:t>
            </a:r>
          </a:p>
        </p:txBody>
      </p:sp>
      <p:sp>
        <p:nvSpPr>
          <p:cNvPr id="10" name="Segnaposto testo 9">
            <a:extLst>
              <a:ext uri="{FF2B5EF4-FFF2-40B4-BE49-F238E27FC236}">
                <a16:creationId xmlns:a16="http://schemas.microsoft.com/office/drawing/2014/main" id="{7C7E7B18-D05F-4C44-8718-8C671160FC98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8741486" y="3084194"/>
            <a:ext cx="1517545" cy="823912"/>
          </a:xfrm>
        </p:spPr>
        <p:txBody>
          <a:bodyPr rtlCol="0">
            <a:normAutofit fontScale="62500" lnSpcReduction="20000"/>
          </a:bodyPr>
          <a:lstStyle/>
          <a:p>
            <a:pPr rtl="0"/>
            <a:r>
              <a:rPr lang="it-IT" sz="3500" dirty="0"/>
              <a:t>Cross </a:t>
            </a:r>
            <a:r>
              <a:rPr lang="it-IT" sz="3500" dirty="0" err="1"/>
              <a:t>entropy</a:t>
            </a:r>
            <a:endParaRPr lang="it-IT" sz="3500" dirty="0"/>
          </a:p>
        </p:txBody>
      </p:sp>
      <p:sp>
        <p:nvSpPr>
          <p:cNvPr id="19" name="Segnaposto contenuto 18">
            <a:extLst>
              <a:ext uri="{FF2B5EF4-FFF2-40B4-BE49-F238E27FC236}">
                <a16:creationId xmlns:a16="http://schemas.microsoft.com/office/drawing/2014/main" id="{791D6145-F7F7-43DE-A16B-BF4F9607D4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7228" y="4824188"/>
            <a:ext cx="3669034" cy="462927"/>
          </a:xfrm>
        </p:spPr>
        <p:txBody>
          <a:bodyPr rtlCol="0"/>
          <a:lstStyle/>
          <a:p>
            <a:pPr rtl="0"/>
            <a:r>
              <a:rPr lang="it-IT" dirty="0" err="1"/>
              <a:t>optimizer</a:t>
            </a:r>
            <a:endParaRPr lang="it-IT" dirty="0"/>
          </a:p>
        </p:txBody>
      </p:sp>
      <p:sp>
        <p:nvSpPr>
          <p:cNvPr id="20" name="Segnaposto contenuto 19">
            <a:extLst>
              <a:ext uri="{FF2B5EF4-FFF2-40B4-BE49-F238E27FC236}">
                <a16:creationId xmlns:a16="http://schemas.microsoft.com/office/drawing/2014/main" id="{BC46925A-8382-42EB-891C-DBB4EAAA33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994766" y="4810046"/>
            <a:ext cx="3139479" cy="462927"/>
          </a:xfrm>
        </p:spPr>
        <p:txBody>
          <a:bodyPr rtlCol="0"/>
          <a:lstStyle/>
          <a:p>
            <a:pPr rtl="0"/>
            <a:r>
              <a:rPr lang="it-IT" dirty="0"/>
              <a:t>Loss 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EBC02F21-4E3C-469E-B11C-9214231082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it-IT" smtClean="0"/>
              <a:pPr rtl="0"/>
              <a:t>16</a:t>
            </a:fld>
            <a:endParaRPr lang="it-IT"/>
          </a:p>
        </p:txBody>
      </p:sp>
      <p:pic>
        <p:nvPicPr>
          <p:cNvPr id="12" name="Elemento grafico 11" descr="Onda sonora contorno">
            <a:extLst>
              <a:ext uri="{FF2B5EF4-FFF2-40B4-BE49-F238E27FC236}">
                <a16:creationId xmlns:a16="http://schemas.microsoft.com/office/drawing/2014/main" id="{2CB6E8BA-DF80-48C0-9D03-F6EAAE2ED5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26986" y="814901"/>
            <a:ext cx="574951" cy="574951"/>
          </a:xfrm>
          <a:prstGeom prst="rect">
            <a:avLst/>
          </a:prstGeom>
        </p:spPr>
      </p:pic>
      <p:pic>
        <p:nvPicPr>
          <p:cNvPr id="13" name="Elemento grafico 12" descr="Onda sonora contorno">
            <a:extLst>
              <a:ext uri="{FF2B5EF4-FFF2-40B4-BE49-F238E27FC236}">
                <a16:creationId xmlns:a16="http://schemas.microsoft.com/office/drawing/2014/main" id="{B4F64711-A6C8-4785-B68F-9FE1CECD89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68809" y="814900"/>
            <a:ext cx="574951" cy="574951"/>
          </a:xfrm>
          <a:prstGeom prst="rect">
            <a:avLst/>
          </a:prstGeom>
        </p:spPr>
      </p:pic>
      <p:pic>
        <p:nvPicPr>
          <p:cNvPr id="14" name="Elemento grafico 13" descr="Onda sonora contorno">
            <a:extLst>
              <a:ext uri="{FF2B5EF4-FFF2-40B4-BE49-F238E27FC236}">
                <a16:creationId xmlns:a16="http://schemas.microsoft.com/office/drawing/2014/main" id="{213147DB-558E-4718-B897-F0CEEE73A5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74315" y="814900"/>
            <a:ext cx="574951" cy="574951"/>
          </a:xfrm>
          <a:prstGeom prst="rect">
            <a:avLst/>
          </a:prstGeom>
        </p:spPr>
      </p:pic>
      <p:pic>
        <p:nvPicPr>
          <p:cNvPr id="15" name="Elemento grafico 14" descr="Onda sonora contorno">
            <a:extLst>
              <a:ext uri="{FF2B5EF4-FFF2-40B4-BE49-F238E27FC236}">
                <a16:creationId xmlns:a16="http://schemas.microsoft.com/office/drawing/2014/main" id="{139EF9FD-6B55-4177-8FCC-DA06C2747C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79821" y="814901"/>
            <a:ext cx="574951" cy="574951"/>
          </a:xfrm>
          <a:prstGeom prst="rect">
            <a:avLst/>
          </a:prstGeom>
        </p:spPr>
      </p:pic>
      <p:sp>
        <p:nvSpPr>
          <p:cNvPr id="16" name="Segnaposto data 11">
            <a:extLst>
              <a:ext uri="{FF2B5EF4-FFF2-40B4-BE49-F238E27FC236}">
                <a16:creationId xmlns:a16="http://schemas.microsoft.com/office/drawing/2014/main" id="{245AD707-5278-4F19-B76E-5C61897F7F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22021" y="6331991"/>
            <a:ext cx="2743200" cy="365125"/>
          </a:xfrm>
        </p:spPr>
        <p:txBody>
          <a:bodyPr rtlCol="0"/>
          <a:lstStyle/>
          <a:p>
            <a:pPr rtl="0"/>
            <a:r>
              <a:rPr lang="it-IT" dirty="0"/>
              <a:t>2020/2021</a:t>
            </a:r>
          </a:p>
        </p:txBody>
      </p:sp>
      <p:sp>
        <p:nvSpPr>
          <p:cNvPr id="17" name="Segnaposto piè di pagina 12">
            <a:extLst>
              <a:ext uri="{FF2B5EF4-FFF2-40B4-BE49-F238E27FC236}">
                <a16:creationId xmlns:a16="http://schemas.microsoft.com/office/drawing/2014/main" id="{8B94756E-9EAD-4F41-9230-DB89815575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22421" y="6331991"/>
            <a:ext cx="4114800" cy="365125"/>
          </a:xfrm>
        </p:spPr>
        <p:txBody>
          <a:bodyPr rtlCol="0"/>
          <a:lstStyle/>
          <a:p>
            <a:pPr rtl="0"/>
            <a:r>
              <a:rPr lang="it-IT" dirty="0" err="1"/>
              <a:t>Neural</a:t>
            </a:r>
            <a:r>
              <a:rPr lang="it-IT" dirty="0"/>
              <a:t> Music Classification</a:t>
            </a:r>
          </a:p>
        </p:txBody>
      </p:sp>
      <p:sp>
        <p:nvSpPr>
          <p:cNvPr id="23" name="Segnaposto testo 8">
            <a:extLst>
              <a:ext uri="{FF2B5EF4-FFF2-40B4-BE49-F238E27FC236}">
                <a16:creationId xmlns:a16="http://schemas.microsoft.com/office/drawing/2014/main" id="{73956D3E-C345-4FC7-A855-172AE26A3E1D}"/>
              </a:ext>
            </a:extLst>
          </p:cNvPr>
          <p:cNvSpPr txBox="1">
            <a:spLocks/>
          </p:cNvSpPr>
          <p:nvPr/>
        </p:nvSpPr>
        <p:spPr>
          <a:xfrm>
            <a:off x="5289006" y="3084194"/>
            <a:ext cx="1613989" cy="8239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4000" kern="1200" cap="all" spc="150" baseline="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500" noProof="1"/>
              <a:t>0.0005</a:t>
            </a:r>
          </a:p>
        </p:txBody>
      </p:sp>
      <p:sp>
        <p:nvSpPr>
          <p:cNvPr id="24" name="Segnaposto contenuto 18">
            <a:extLst>
              <a:ext uri="{FF2B5EF4-FFF2-40B4-BE49-F238E27FC236}">
                <a16:creationId xmlns:a16="http://schemas.microsoft.com/office/drawing/2014/main" id="{077B90CB-108B-47B4-9446-3D4D64BCBDBE}"/>
              </a:ext>
            </a:extLst>
          </p:cNvPr>
          <p:cNvSpPr txBox="1">
            <a:spLocks/>
          </p:cNvSpPr>
          <p:nvPr/>
        </p:nvSpPr>
        <p:spPr>
          <a:xfrm>
            <a:off x="4126986" y="4810046"/>
            <a:ext cx="3669034" cy="4629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 cap="all" spc="5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Weight </a:t>
            </a:r>
            <a:r>
              <a:rPr lang="it-IT" dirty="0" err="1"/>
              <a:t>decay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662030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9" grpId="0" build="p"/>
      <p:bldP spid="2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3FAB349-93CA-4A7B-ADD2-4CD15DBE60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Mood network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72638EA-52B3-4752-915E-EA6F4E58329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20595" y="2101287"/>
            <a:ext cx="5433204" cy="365125"/>
          </a:xfrm>
        </p:spPr>
        <p:txBody>
          <a:bodyPr>
            <a:normAutofit lnSpcReduction="10000"/>
          </a:bodyPr>
          <a:lstStyle/>
          <a:p>
            <a:r>
              <a:rPr lang="it-IT" dirty="0" err="1"/>
              <a:t>Let’s</a:t>
            </a:r>
            <a:r>
              <a:rPr lang="it-IT" dirty="0"/>
              <a:t> get </a:t>
            </a:r>
            <a:r>
              <a:rPr lang="it-IT" dirty="0" err="1"/>
              <a:t>less</a:t>
            </a:r>
            <a:r>
              <a:rPr lang="it-IT" dirty="0"/>
              <a:t> discriminative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B68CAB1F-6D9B-4EEA-AEDA-89B54872B64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920169" y="2568627"/>
            <a:ext cx="5431971" cy="557950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Patterns are not so well </a:t>
            </a:r>
            <a:r>
              <a:rPr lang="it-IT" dirty="0" err="1"/>
              <a:t>defined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There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less</a:t>
            </a:r>
            <a:r>
              <a:rPr lang="it-IT" dirty="0"/>
              <a:t> </a:t>
            </a:r>
            <a:r>
              <a:rPr lang="it-IT" dirty="0" err="1"/>
              <a:t>distinction</a:t>
            </a:r>
            <a:r>
              <a:rPr lang="it-IT" dirty="0"/>
              <a:t> </a:t>
            </a:r>
            <a:r>
              <a:rPr lang="it-IT" dirty="0" err="1"/>
              <a:t>between</a:t>
            </a:r>
            <a:r>
              <a:rPr lang="it-IT" dirty="0"/>
              <a:t> moods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74AA3AC3-06B0-44BD-B538-A2F51EDE72B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920169" y="3826142"/>
            <a:ext cx="5433204" cy="365125"/>
          </a:xfrm>
        </p:spPr>
        <p:txBody>
          <a:bodyPr>
            <a:normAutofit lnSpcReduction="10000"/>
          </a:bodyPr>
          <a:lstStyle/>
          <a:p>
            <a:r>
              <a:rPr lang="it-IT" dirty="0"/>
              <a:t>MODEL STRUCTURE</a:t>
            </a:r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81A940E9-CE03-40B9-9D2D-78C3E397AA0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09621" y="4210494"/>
            <a:ext cx="5431971" cy="557950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Same</a:t>
            </a:r>
            <a:r>
              <a:rPr lang="it-IT" dirty="0"/>
              <a:t> as GTZAN </a:t>
            </a:r>
            <a:r>
              <a:rPr lang="it-IT" dirty="0" err="1"/>
              <a:t>architecture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/>
              <a:t>AVG POOLING </a:t>
            </a:r>
            <a:r>
              <a:rPr lang="it-IT" dirty="0" err="1"/>
              <a:t>instead</a:t>
            </a:r>
            <a:r>
              <a:rPr lang="it-IT" dirty="0"/>
              <a:t> of Max Pooling</a:t>
            </a:r>
          </a:p>
        </p:txBody>
      </p:sp>
      <p:sp>
        <p:nvSpPr>
          <p:cNvPr id="11" name="Segnaposto numero diapositiva 10">
            <a:extLst>
              <a:ext uri="{FF2B5EF4-FFF2-40B4-BE49-F238E27FC236}">
                <a16:creationId xmlns:a16="http://schemas.microsoft.com/office/drawing/2014/main" id="{422E7F97-4E1A-495D-807A-57974936A1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it-IT" noProof="0" smtClean="0"/>
              <a:t>17</a:t>
            </a:fld>
            <a:endParaRPr lang="it-IT" noProof="0"/>
          </a:p>
        </p:txBody>
      </p:sp>
      <p:pic>
        <p:nvPicPr>
          <p:cNvPr id="13" name="Elemento grafico 12" descr="Onda sonora contorno">
            <a:extLst>
              <a:ext uri="{FF2B5EF4-FFF2-40B4-BE49-F238E27FC236}">
                <a16:creationId xmlns:a16="http://schemas.microsoft.com/office/drawing/2014/main" id="{E3E239C3-12A5-4839-8BA4-0129679614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20169" y="657892"/>
            <a:ext cx="574951" cy="574951"/>
          </a:xfrm>
          <a:prstGeom prst="rect">
            <a:avLst/>
          </a:prstGeom>
        </p:spPr>
      </p:pic>
      <p:pic>
        <p:nvPicPr>
          <p:cNvPr id="14" name="Elemento grafico 13" descr="Onda sonora contorno">
            <a:extLst>
              <a:ext uri="{FF2B5EF4-FFF2-40B4-BE49-F238E27FC236}">
                <a16:creationId xmlns:a16="http://schemas.microsoft.com/office/drawing/2014/main" id="{DEB4ADAC-2DAE-46F9-906C-522DF2A391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61992" y="657891"/>
            <a:ext cx="574951" cy="574951"/>
          </a:xfrm>
          <a:prstGeom prst="rect">
            <a:avLst/>
          </a:prstGeom>
        </p:spPr>
      </p:pic>
      <p:pic>
        <p:nvPicPr>
          <p:cNvPr id="15" name="Elemento grafico 14" descr="Onda sonora contorno">
            <a:extLst>
              <a:ext uri="{FF2B5EF4-FFF2-40B4-BE49-F238E27FC236}">
                <a16:creationId xmlns:a16="http://schemas.microsoft.com/office/drawing/2014/main" id="{1F76FCCC-03E1-4187-A049-2F44247A7B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67498" y="657891"/>
            <a:ext cx="574951" cy="574951"/>
          </a:xfrm>
          <a:prstGeom prst="rect">
            <a:avLst/>
          </a:prstGeom>
        </p:spPr>
      </p:pic>
      <p:pic>
        <p:nvPicPr>
          <p:cNvPr id="16" name="Elemento grafico 15" descr="Onda sonora contorno">
            <a:extLst>
              <a:ext uri="{FF2B5EF4-FFF2-40B4-BE49-F238E27FC236}">
                <a16:creationId xmlns:a16="http://schemas.microsoft.com/office/drawing/2014/main" id="{4D64D480-C9DE-4E2C-B1A2-43CC84F5FB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73004" y="657892"/>
            <a:ext cx="574951" cy="574951"/>
          </a:xfrm>
          <a:prstGeom prst="rect">
            <a:avLst/>
          </a:prstGeom>
        </p:spPr>
      </p:pic>
      <p:sp>
        <p:nvSpPr>
          <p:cNvPr id="17" name="Segnaposto data 11">
            <a:extLst>
              <a:ext uri="{FF2B5EF4-FFF2-40B4-BE49-F238E27FC236}">
                <a16:creationId xmlns:a16="http://schemas.microsoft.com/office/drawing/2014/main" id="{C3BACFEB-4B3E-4950-8CD0-446B6BAC998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95400" y="6356350"/>
            <a:ext cx="2743200" cy="365125"/>
          </a:xfrm>
        </p:spPr>
        <p:txBody>
          <a:bodyPr rtlCol="0"/>
          <a:lstStyle/>
          <a:p>
            <a:pPr rtl="0"/>
            <a:r>
              <a:rPr lang="it-IT" dirty="0"/>
              <a:t>2020/2021</a:t>
            </a:r>
          </a:p>
        </p:txBody>
      </p:sp>
      <p:sp>
        <p:nvSpPr>
          <p:cNvPr id="18" name="Segnaposto piè di pagina 12">
            <a:extLst>
              <a:ext uri="{FF2B5EF4-FFF2-40B4-BE49-F238E27FC236}">
                <a16:creationId xmlns:a16="http://schemas.microsoft.com/office/drawing/2014/main" id="{AED5C47D-F68E-4936-9E25-F90542A3D7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495800" y="6356350"/>
            <a:ext cx="4114800" cy="365125"/>
          </a:xfrm>
        </p:spPr>
        <p:txBody>
          <a:bodyPr rtlCol="0"/>
          <a:lstStyle/>
          <a:p>
            <a:pPr rtl="0"/>
            <a:r>
              <a:rPr lang="it-IT" dirty="0" err="1"/>
              <a:t>Neural</a:t>
            </a:r>
            <a:r>
              <a:rPr lang="it-IT" dirty="0"/>
              <a:t> Music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4547368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2E3BD0F-FA1B-4428-8AFD-39BF17793C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1621" y="563792"/>
            <a:ext cx="5111750" cy="1204912"/>
          </a:xfrm>
        </p:spPr>
        <p:txBody>
          <a:bodyPr/>
          <a:lstStyle/>
          <a:p>
            <a:r>
              <a:rPr lang="it-IT" dirty="0"/>
              <a:t>Key concepts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CF93A895-141F-4804-892D-3047F6C96D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31621" y="2133025"/>
            <a:ext cx="5111750" cy="817942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Spectrograms</a:t>
            </a:r>
            <a:r>
              <a:rPr lang="it-IT" dirty="0"/>
              <a:t> in </a:t>
            </a:r>
            <a:r>
              <a:rPr lang="it-IT" dirty="0" err="1"/>
              <a:t>this</a:t>
            </a:r>
            <a:r>
              <a:rPr lang="it-IT" dirty="0"/>
              <a:t> task are very </a:t>
            </a:r>
            <a:r>
              <a:rPr lang="it-IT" dirty="0" err="1"/>
              <a:t>different</a:t>
            </a:r>
            <a:r>
              <a:rPr lang="it-IT" dirty="0"/>
              <a:t> from the </a:t>
            </a:r>
            <a:r>
              <a:rPr lang="it-IT" dirty="0" err="1"/>
              <a:t>genres</a:t>
            </a:r>
            <a:r>
              <a:rPr lang="it-IT" dirty="0"/>
              <a:t> one.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More </a:t>
            </a:r>
            <a:r>
              <a:rPr lang="it-IT" dirty="0" err="1"/>
              <a:t>informations</a:t>
            </a:r>
            <a:r>
              <a:rPr lang="it-IT" dirty="0"/>
              <a:t> to </a:t>
            </a:r>
            <a:r>
              <a:rPr lang="it-IT" dirty="0" err="1"/>
              <a:t>retrieve</a:t>
            </a:r>
            <a:r>
              <a:rPr lang="it-IT" dirty="0"/>
              <a:t> from a </a:t>
            </a:r>
            <a:r>
              <a:rPr lang="it-IT" dirty="0" err="1"/>
              <a:t>spectrogram</a:t>
            </a:r>
            <a:endParaRPr lang="it-IT" dirty="0"/>
          </a:p>
          <a:p>
            <a:endParaRPr lang="it-IT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476E8D1-571C-4D3B-A4E6-420CFFCD8E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it-IT" noProof="0" smtClean="0"/>
              <a:t>18</a:t>
            </a:fld>
            <a:endParaRPr lang="it-IT" noProof="0"/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480BF20D-FC3F-472D-895A-F3CF634658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363" t="12380" r="2387" b="7837"/>
          <a:stretch/>
        </p:blipFill>
        <p:spPr>
          <a:xfrm>
            <a:off x="1222845" y="3956653"/>
            <a:ext cx="2152977" cy="1394013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3E392DCF-C0F4-4616-926E-BE33AE085B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289" t="12246" r="3075" b="8632"/>
          <a:stretch/>
        </p:blipFill>
        <p:spPr>
          <a:xfrm>
            <a:off x="4302950" y="3956652"/>
            <a:ext cx="2170875" cy="1394013"/>
          </a:xfrm>
          <a:prstGeom prst="rect">
            <a:avLst/>
          </a:prstGeom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C4D0BA4B-A06B-4AB3-BE02-550D65B9B61A}"/>
              </a:ext>
            </a:extLst>
          </p:cNvPr>
          <p:cNvSpPr txBox="1"/>
          <p:nvPr/>
        </p:nvSpPr>
        <p:spPr>
          <a:xfrm>
            <a:off x="1354053" y="5587255"/>
            <a:ext cx="17114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/>
              <a:t>«</a:t>
            </a:r>
            <a:r>
              <a:rPr lang="it-IT" sz="1400" dirty="0" err="1"/>
              <a:t>Energetic</a:t>
            </a:r>
            <a:r>
              <a:rPr lang="it-IT" sz="1400" dirty="0"/>
              <a:t>» Sample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6CB0AEB1-1127-4560-A7B8-03DE44890D0C}"/>
              </a:ext>
            </a:extLst>
          </p:cNvPr>
          <p:cNvSpPr txBox="1"/>
          <p:nvPr/>
        </p:nvSpPr>
        <p:spPr>
          <a:xfrm>
            <a:off x="4593729" y="5587255"/>
            <a:ext cx="15022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/>
              <a:t>«Happy» Sample</a:t>
            </a:r>
          </a:p>
        </p:txBody>
      </p:sp>
      <p:pic>
        <p:nvPicPr>
          <p:cNvPr id="17" name="Elemento grafico 16" descr="Onda sonora contorno">
            <a:extLst>
              <a:ext uri="{FF2B5EF4-FFF2-40B4-BE49-F238E27FC236}">
                <a16:creationId xmlns:a16="http://schemas.microsoft.com/office/drawing/2014/main" id="{7EDD07C5-4CBC-4E4E-9325-2E27889E7C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80199" y="800404"/>
            <a:ext cx="574951" cy="574951"/>
          </a:xfrm>
          <a:prstGeom prst="rect">
            <a:avLst/>
          </a:prstGeom>
        </p:spPr>
      </p:pic>
      <p:pic>
        <p:nvPicPr>
          <p:cNvPr id="18" name="Elemento grafico 17" descr="Onda sonora contorno">
            <a:extLst>
              <a:ext uri="{FF2B5EF4-FFF2-40B4-BE49-F238E27FC236}">
                <a16:creationId xmlns:a16="http://schemas.microsoft.com/office/drawing/2014/main" id="{1591AE88-A1C9-4A0C-9455-A36A5A6752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22022" y="800403"/>
            <a:ext cx="574951" cy="574951"/>
          </a:xfrm>
          <a:prstGeom prst="rect">
            <a:avLst/>
          </a:prstGeom>
        </p:spPr>
      </p:pic>
      <p:pic>
        <p:nvPicPr>
          <p:cNvPr id="19" name="Elemento grafico 18" descr="Onda sonora contorno">
            <a:extLst>
              <a:ext uri="{FF2B5EF4-FFF2-40B4-BE49-F238E27FC236}">
                <a16:creationId xmlns:a16="http://schemas.microsoft.com/office/drawing/2014/main" id="{EDC77CEE-B345-46A8-8D36-993A5B1CFB7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27528" y="800403"/>
            <a:ext cx="574951" cy="574951"/>
          </a:xfrm>
          <a:prstGeom prst="rect">
            <a:avLst/>
          </a:prstGeom>
        </p:spPr>
      </p:pic>
      <p:pic>
        <p:nvPicPr>
          <p:cNvPr id="20" name="Elemento grafico 19" descr="Onda sonora contorno">
            <a:extLst>
              <a:ext uri="{FF2B5EF4-FFF2-40B4-BE49-F238E27FC236}">
                <a16:creationId xmlns:a16="http://schemas.microsoft.com/office/drawing/2014/main" id="{64C06DD0-8041-46A5-80CD-87659A4E1B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33034" y="800404"/>
            <a:ext cx="574951" cy="574951"/>
          </a:xfrm>
          <a:prstGeom prst="rect">
            <a:avLst/>
          </a:prstGeom>
        </p:spPr>
      </p:pic>
      <p:sp>
        <p:nvSpPr>
          <p:cNvPr id="21" name="Segnaposto data 11">
            <a:extLst>
              <a:ext uri="{FF2B5EF4-FFF2-40B4-BE49-F238E27FC236}">
                <a16:creationId xmlns:a16="http://schemas.microsoft.com/office/drawing/2014/main" id="{B75B1F70-5612-4D30-8224-BA307EF10B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57072" y="6356350"/>
            <a:ext cx="2743200" cy="365125"/>
          </a:xfrm>
        </p:spPr>
        <p:txBody>
          <a:bodyPr rtlCol="0"/>
          <a:lstStyle/>
          <a:p>
            <a:pPr rtl="0"/>
            <a:r>
              <a:rPr lang="it-IT" dirty="0"/>
              <a:t>2020/2021</a:t>
            </a:r>
          </a:p>
        </p:txBody>
      </p:sp>
      <p:sp>
        <p:nvSpPr>
          <p:cNvPr id="22" name="Segnaposto piè di pagina 12">
            <a:extLst>
              <a:ext uri="{FF2B5EF4-FFF2-40B4-BE49-F238E27FC236}">
                <a16:creationId xmlns:a16="http://schemas.microsoft.com/office/drawing/2014/main" id="{290B2FB1-B0DE-4709-ADE0-99AD1ACE30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57472" y="6356350"/>
            <a:ext cx="4114800" cy="365125"/>
          </a:xfrm>
        </p:spPr>
        <p:txBody>
          <a:bodyPr rtlCol="0"/>
          <a:lstStyle/>
          <a:p>
            <a:pPr rtl="0"/>
            <a:r>
              <a:rPr lang="it-IT" dirty="0" err="1"/>
              <a:t>Neural</a:t>
            </a:r>
            <a:r>
              <a:rPr lang="it-IT" dirty="0"/>
              <a:t> Music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1789617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A6C2D5E-798A-4173-A42F-DED98577FD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7525" y="375648"/>
            <a:ext cx="5111750" cy="1204912"/>
          </a:xfrm>
        </p:spPr>
        <p:txBody>
          <a:bodyPr/>
          <a:lstStyle/>
          <a:p>
            <a:r>
              <a:rPr lang="it-IT" dirty="0" err="1"/>
              <a:t>Avg</a:t>
            </a:r>
            <a:r>
              <a:rPr lang="it-IT" dirty="0"/>
              <a:t> pooling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F6A05607-DE9D-4C5D-A5A7-F8857B3355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76875" y="1887860"/>
            <a:ext cx="5111750" cy="1870324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does</a:t>
            </a:r>
            <a:r>
              <a:rPr lang="it-IT" dirty="0"/>
              <a:t> the </a:t>
            </a:r>
            <a:r>
              <a:rPr lang="it-IT" dirty="0" err="1"/>
              <a:t>Average</a:t>
            </a:r>
            <a:r>
              <a:rPr lang="it-IT" dirty="0"/>
              <a:t> </a:t>
            </a:r>
            <a:r>
              <a:rPr lang="it-IT" dirty="0" err="1"/>
              <a:t>across</a:t>
            </a:r>
            <a:r>
              <a:rPr lang="it-IT" dirty="0"/>
              <a:t> the </a:t>
            </a:r>
            <a:r>
              <a:rPr lang="it-IT" dirty="0" err="1"/>
              <a:t>imputed</a:t>
            </a:r>
            <a:r>
              <a:rPr lang="it-IT" dirty="0"/>
              <a:t> </a:t>
            </a:r>
            <a:r>
              <a:rPr lang="it-IT" dirty="0" err="1"/>
              <a:t>subwindow</a:t>
            </a:r>
            <a:r>
              <a:rPr lang="it-IT" dirty="0"/>
              <a:t> </a:t>
            </a:r>
            <a:r>
              <a:rPr lang="it-IT" dirty="0" err="1"/>
              <a:t>values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Takes in </a:t>
            </a:r>
            <a:r>
              <a:rPr lang="it-IT" dirty="0" err="1"/>
              <a:t>consideration</a:t>
            </a:r>
            <a:r>
              <a:rPr lang="it-IT" dirty="0"/>
              <a:t> the </a:t>
            </a:r>
            <a:r>
              <a:rPr lang="it-IT" dirty="0" err="1"/>
              <a:t>surrounding</a:t>
            </a:r>
            <a:r>
              <a:rPr lang="it-IT" dirty="0"/>
              <a:t> </a:t>
            </a:r>
            <a:r>
              <a:rPr lang="it-IT" dirty="0" err="1"/>
              <a:t>behaviour</a:t>
            </a:r>
            <a:r>
              <a:rPr lang="it-IT" dirty="0"/>
              <a:t> of the sample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solves</a:t>
            </a:r>
            <a:r>
              <a:rPr lang="it-IT" dirty="0"/>
              <a:t> the «fading </a:t>
            </a:r>
            <a:r>
              <a:rPr lang="it-IT" dirty="0" err="1"/>
              <a:t>behaviour</a:t>
            </a:r>
            <a:r>
              <a:rPr lang="it-IT" dirty="0"/>
              <a:t>» </a:t>
            </a:r>
            <a:r>
              <a:rPr lang="it-IT" dirty="0" err="1"/>
              <a:t>among</a:t>
            </a:r>
            <a:r>
              <a:rPr lang="it-IT" dirty="0"/>
              <a:t> all the moods’ </a:t>
            </a:r>
            <a:r>
              <a:rPr lang="it-IT" dirty="0" err="1"/>
              <a:t>spectrograms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Increase</a:t>
            </a:r>
            <a:r>
              <a:rPr lang="it-IT" dirty="0"/>
              <a:t> performances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AF6B7F6-BFBD-4DB0-9645-39E5B8090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it-IT" noProof="0" smtClean="0"/>
              <a:t>19</a:t>
            </a:fld>
            <a:endParaRPr lang="it-IT" noProof="0"/>
          </a:p>
        </p:txBody>
      </p:sp>
      <p:pic>
        <p:nvPicPr>
          <p:cNvPr id="2050" name="Picture 2" descr="9: Example for the max-pooling and the average-pooling with a filter... |  Download Scientific Diagram">
            <a:extLst>
              <a:ext uri="{FF2B5EF4-FFF2-40B4-BE49-F238E27FC236}">
                <a16:creationId xmlns:a16="http://schemas.microsoft.com/office/drawing/2014/main" id="{4FE63621-9FC1-4261-A7A1-CFD74AD9C7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3552" y="4159414"/>
            <a:ext cx="5313045" cy="1582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Elemento grafico 9" descr="Onda sonora contorno">
            <a:extLst>
              <a:ext uri="{FF2B5EF4-FFF2-40B4-BE49-F238E27FC236}">
                <a16:creationId xmlns:a16="http://schemas.microsoft.com/office/drawing/2014/main" id="{8BA260FD-9A46-48A1-B78D-D452B27395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24957" y="550444"/>
            <a:ext cx="574951" cy="574951"/>
          </a:xfrm>
          <a:prstGeom prst="rect">
            <a:avLst/>
          </a:prstGeom>
        </p:spPr>
      </p:pic>
      <p:pic>
        <p:nvPicPr>
          <p:cNvPr id="11" name="Elemento grafico 10" descr="Onda sonora contorno">
            <a:extLst>
              <a:ext uri="{FF2B5EF4-FFF2-40B4-BE49-F238E27FC236}">
                <a16:creationId xmlns:a16="http://schemas.microsoft.com/office/drawing/2014/main" id="{58C9CA22-F654-47F5-A42E-55D5612430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66780" y="550443"/>
            <a:ext cx="574951" cy="574951"/>
          </a:xfrm>
          <a:prstGeom prst="rect">
            <a:avLst/>
          </a:prstGeom>
        </p:spPr>
      </p:pic>
      <p:pic>
        <p:nvPicPr>
          <p:cNvPr id="12" name="Elemento grafico 11" descr="Onda sonora contorno">
            <a:extLst>
              <a:ext uri="{FF2B5EF4-FFF2-40B4-BE49-F238E27FC236}">
                <a16:creationId xmlns:a16="http://schemas.microsoft.com/office/drawing/2014/main" id="{3A91A22D-F49D-4B2E-91A2-1E8D184B12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072286" y="550443"/>
            <a:ext cx="574951" cy="574951"/>
          </a:xfrm>
          <a:prstGeom prst="rect">
            <a:avLst/>
          </a:prstGeom>
        </p:spPr>
      </p:pic>
      <p:pic>
        <p:nvPicPr>
          <p:cNvPr id="13" name="Elemento grafico 12" descr="Onda sonora contorno">
            <a:extLst>
              <a:ext uri="{FF2B5EF4-FFF2-40B4-BE49-F238E27FC236}">
                <a16:creationId xmlns:a16="http://schemas.microsoft.com/office/drawing/2014/main" id="{DBA85BC0-D33B-4255-A449-0393208409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77792" y="550444"/>
            <a:ext cx="574951" cy="574951"/>
          </a:xfrm>
          <a:prstGeom prst="rect">
            <a:avLst/>
          </a:prstGeom>
        </p:spPr>
      </p:pic>
      <p:sp>
        <p:nvSpPr>
          <p:cNvPr id="14" name="Segnaposto data 11">
            <a:extLst>
              <a:ext uri="{FF2B5EF4-FFF2-40B4-BE49-F238E27FC236}">
                <a16:creationId xmlns:a16="http://schemas.microsoft.com/office/drawing/2014/main" id="{CCCF27ED-7E80-43C2-9FA6-F41D361046E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37543" y="6356350"/>
            <a:ext cx="2743200" cy="365125"/>
          </a:xfrm>
        </p:spPr>
        <p:txBody>
          <a:bodyPr rtlCol="0"/>
          <a:lstStyle/>
          <a:p>
            <a:pPr rtl="0"/>
            <a:r>
              <a:rPr lang="it-IT" dirty="0"/>
              <a:t>2020/2021</a:t>
            </a:r>
          </a:p>
        </p:txBody>
      </p:sp>
      <p:sp>
        <p:nvSpPr>
          <p:cNvPr id="15" name="Segnaposto piè di pagina 12">
            <a:extLst>
              <a:ext uri="{FF2B5EF4-FFF2-40B4-BE49-F238E27FC236}">
                <a16:creationId xmlns:a16="http://schemas.microsoft.com/office/drawing/2014/main" id="{82DEAE92-227C-4C7C-9E45-5CA05352C0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37943" y="6356350"/>
            <a:ext cx="4114800" cy="365125"/>
          </a:xfrm>
        </p:spPr>
        <p:txBody>
          <a:bodyPr rtlCol="0"/>
          <a:lstStyle/>
          <a:p>
            <a:pPr rtl="0"/>
            <a:r>
              <a:rPr lang="it-IT" dirty="0" err="1"/>
              <a:t>Neural</a:t>
            </a:r>
            <a:r>
              <a:rPr lang="it-IT" dirty="0"/>
              <a:t> Music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3664466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719F29B-F233-48AF-8261-F33A4E079E3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1"/>
              <a:t>Overview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35E3EA69-4E0E-41BD-8095-A124225A264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0" y="2693355"/>
            <a:ext cx="3977445" cy="1101859"/>
          </a:xfrm>
        </p:spPr>
        <p:txBody>
          <a:bodyPr rtlCol="0">
            <a:noAutofit/>
          </a:bodyPr>
          <a:lstStyle/>
          <a:p>
            <a:pPr rtl="0"/>
            <a:r>
              <a:rPr lang="en-US" dirty="0"/>
              <a:t>The project’s aim is to adapt a Convolutional Recurrent Neural Network (CRNN)to two aspects of music classification: </a:t>
            </a:r>
            <a:r>
              <a:rPr lang="en-US" b="1" dirty="0"/>
              <a:t>Genres and Moods.</a:t>
            </a:r>
          </a:p>
        </p:txBody>
      </p:sp>
      <p:sp>
        <p:nvSpPr>
          <p:cNvPr id="6" name="Segnaposto data 5">
            <a:extLst>
              <a:ext uri="{FF2B5EF4-FFF2-40B4-BE49-F238E27FC236}">
                <a16:creationId xmlns:a16="http://schemas.microsoft.com/office/drawing/2014/main" id="{B69DF042-37C5-4E09-AA4C-AA66649C95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it-IT" dirty="0"/>
              <a:t>2020/2021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F29EA23-F34E-486A-B8B2-0C30192669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dirty="0"/>
              <a:t>Neural</a:t>
            </a:r>
            <a:r>
              <a:rPr lang="it-IT" dirty="0"/>
              <a:t> Music Classification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28F602C-7F98-4C02-99D4-ED65E00D6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it-IT" smtClean="0"/>
              <a:pPr/>
              <a:t>2</a:t>
            </a:fld>
            <a:endParaRPr lang="it-IT" dirty="0"/>
          </a:p>
        </p:txBody>
      </p:sp>
      <p:pic>
        <p:nvPicPr>
          <p:cNvPr id="7" name="Elemento grafico 6" descr="Onda sonora contorno">
            <a:extLst>
              <a:ext uri="{FF2B5EF4-FFF2-40B4-BE49-F238E27FC236}">
                <a16:creationId xmlns:a16="http://schemas.microsoft.com/office/drawing/2014/main" id="{FECAA597-3D7A-4986-B9AA-9087CC51BB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33499" y="1357806"/>
            <a:ext cx="574951" cy="574951"/>
          </a:xfrm>
          <a:prstGeom prst="rect">
            <a:avLst/>
          </a:prstGeom>
        </p:spPr>
      </p:pic>
      <p:pic>
        <p:nvPicPr>
          <p:cNvPr id="8" name="Elemento grafico 7" descr="Onda sonora contorno">
            <a:extLst>
              <a:ext uri="{FF2B5EF4-FFF2-40B4-BE49-F238E27FC236}">
                <a16:creationId xmlns:a16="http://schemas.microsoft.com/office/drawing/2014/main" id="{B9AF0801-C3DB-4389-AF1A-4F49C8A634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75322" y="1357805"/>
            <a:ext cx="574951" cy="574951"/>
          </a:xfrm>
          <a:prstGeom prst="rect">
            <a:avLst/>
          </a:prstGeom>
        </p:spPr>
      </p:pic>
      <p:pic>
        <p:nvPicPr>
          <p:cNvPr id="9" name="Elemento grafico 8" descr="Onda sonora contorno">
            <a:extLst>
              <a:ext uri="{FF2B5EF4-FFF2-40B4-BE49-F238E27FC236}">
                <a16:creationId xmlns:a16="http://schemas.microsoft.com/office/drawing/2014/main" id="{87374C31-FB28-4617-9F49-87818965B7F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780828" y="1357805"/>
            <a:ext cx="574951" cy="574951"/>
          </a:xfrm>
          <a:prstGeom prst="rect">
            <a:avLst/>
          </a:prstGeom>
        </p:spPr>
      </p:pic>
      <p:pic>
        <p:nvPicPr>
          <p:cNvPr id="10" name="Elemento grafico 9" descr="Onda sonora contorno">
            <a:extLst>
              <a:ext uri="{FF2B5EF4-FFF2-40B4-BE49-F238E27FC236}">
                <a16:creationId xmlns:a16="http://schemas.microsoft.com/office/drawing/2014/main" id="{7AAED5DF-83A9-4E93-A1EE-B86679A839B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486334" y="1357806"/>
            <a:ext cx="574951" cy="574951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BB2B154C-A00B-4B7E-AAD0-2D16BB4FF9B7}"/>
              </a:ext>
            </a:extLst>
          </p:cNvPr>
          <p:cNvSpPr txBox="1"/>
          <p:nvPr/>
        </p:nvSpPr>
        <p:spPr>
          <a:xfrm>
            <a:off x="1922584" y="3739454"/>
            <a:ext cx="397744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 comparison with an </a:t>
            </a:r>
            <a:r>
              <a:rPr lang="en-US" sz="1400" b="1" dirty="0">
                <a:solidFill>
                  <a:schemeClr val="bg1"/>
                </a:solidFill>
              </a:rPr>
              <a:t>SVM-based</a:t>
            </a:r>
            <a:r>
              <a:rPr lang="en-US" sz="1400" dirty="0">
                <a:solidFill>
                  <a:schemeClr val="bg1"/>
                </a:solidFill>
              </a:rPr>
              <a:t> model has to be don, to evaluate different approach performances.</a:t>
            </a:r>
            <a:endParaRPr lang="it-IT" sz="1400" dirty="0">
              <a:solidFill>
                <a:schemeClr val="bg1"/>
              </a:solidFill>
            </a:endParaRPr>
          </a:p>
          <a:p>
            <a:endParaRPr lang="it-IT" sz="1400" dirty="0">
              <a:solidFill>
                <a:schemeClr val="bg1"/>
              </a:solidFill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6F06AB3A-6649-4DE0-B337-AE045A0D26EE}"/>
              </a:ext>
            </a:extLst>
          </p:cNvPr>
          <p:cNvSpPr txBox="1"/>
          <p:nvPr/>
        </p:nvSpPr>
        <p:spPr>
          <a:xfrm>
            <a:off x="2584367" y="4693561"/>
            <a:ext cx="384191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r>
              <a:rPr lang="it-IT" sz="1400" dirty="0">
                <a:solidFill>
                  <a:schemeClr val="bg1"/>
                </a:solidFill>
              </a:rPr>
              <a:t>As a </a:t>
            </a:r>
            <a:r>
              <a:rPr lang="it-IT" sz="1400" dirty="0" err="1">
                <a:solidFill>
                  <a:schemeClr val="bg1"/>
                </a:solidFill>
              </a:rPr>
              <a:t>final</a:t>
            </a:r>
            <a:r>
              <a:rPr lang="it-IT" sz="1400" dirty="0">
                <a:solidFill>
                  <a:schemeClr val="bg1"/>
                </a:solidFill>
              </a:rPr>
              <a:t> point, </a:t>
            </a:r>
            <a:r>
              <a:rPr lang="it-IT" sz="1400" b="1" dirty="0">
                <a:solidFill>
                  <a:schemeClr val="bg1"/>
                </a:solidFill>
              </a:rPr>
              <a:t>new </a:t>
            </a:r>
            <a:r>
              <a:rPr lang="it-IT" sz="1400" b="1" dirty="0" err="1">
                <a:solidFill>
                  <a:schemeClr val="bg1"/>
                </a:solidFill>
              </a:rPr>
              <a:t>song</a:t>
            </a:r>
            <a:r>
              <a:rPr lang="it-IT" sz="1400" dirty="0">
                <a:solidFill>
                  <a:schemeClr val="bg1"/>
                </a:solidFill>
              </a:rPr>
              <a:t> must be </a:t>
            </a:r>
            <a:r>
              <a:rPr lang="it-IT" sz="1400" dirty="0" err="1">
                <a:solidFill>
                  <a:schemeClr val="bg1"/>
                </a:solidFill>
              </a:rPr>
              <a:t>evaluated</a:t>
            </a:r>
            <a:r>
              <a:rPr lang="it-IT" sz="1400" dirty="0">
                <a:solidFill>
                  <a:schemeClr val="bg1"/>
                </a:solidFill>
              </a:rPr>
              <a:t> both by genre and mood, </a:t>
            </a:r>
            <a:r>
              <a:rPr lang="it-IT" sz="1400" dirty="0" err="1">
                <a:solidFill>
                  <a:schemeClr val="bg1"/>
                </a:solidFill>
              </a:rPr>
              <a:t>exploiting</a:t>
            </a:r>
            <a:r>
              <a:rPr lang="it-IT" sz="1400" dirty="0">
                <a:solidFill>
                  <a:schemeClr val="bg1"/>
                </a:solidFill>
              </a:rPr>
              <a:t> a multi-label classification.</a:t>
            </a:r>
          </a:p>
          <a:p>
            <a:endParaRPr lang="it-IT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3494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DBB90E9-5F89-4887-B943-75EE4ABD25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7195" y="2766218"/>
            <a:ext cx="3171825" cy="1325563"/>
          </a:xfrm>
        </p:spPr>
        <p:txBody>
          <a:bodyPr/>
          <a:lstStyle/>
          <a:p>
            <a:r>
              <a:rPr lang="it-IT" dirty="0" err="1"/>
              <a:t>results</a:t>
            </a:r>
            <a:endParaRPr lang="it-IT" dirty="0"/>
          </a:p>
        </p:txBody>
      </p:sp>
      <p:pic>
        <p:nvPicPr>
          <p:cNvPr id="7" name="Elemento grafico 6" descr="Onda sonora contorno">
            <a:extLst>
              <a:ext uri="{FF2B5EF4-FFF2-40B4-BE49-F238E27FC236}">
                <a16:creationId xmlns:a16="http://schemas.microsoft.com/office/drawing/2014/main" id="{B4583284-70C6-4DF4-A90F-78DFAFCC53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51203" y="3082116"/>
            <a:ext cx="574951" cy="574951"/>
          </a:xfrm>
          <a:prstGeom prst="rect">
            <a:avLst/>
          </a:prstGeom>
        </p:spPr>
      </p:pic>
      <p:pic>
        <p:nvPicPr>
          <p:cNvPr id="8" name="Elemento grafico 7" descr="Onda sonora contorno">
            <a:extLst>
              <a:ext uri="{FF2B5EF4-FFF2-40B4-BE49-F238E27FC236}">
                <a16:creationId xmlns:a16="http://schemas.microsoft.com/office/drawing/2014/main" id="{BBD6A728-9876-4B6F-83D4-E8BE5828D3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93026" y="3082115"/>
            <a:ext cx="574951" cy="574951"/>
          </a:xfrm>
          <a:prstGeom prst="rect">
            <a:avLst/>
          </a:prstGeom>
        </p:spPr>
      </p:pic>
      <p:pic>
        <p:nvPicPr>
          <p:cNvPr id="9" name="Elemento grafico 8" descr="Onda sonora contorno">
            <a:extLst>
              <a:ext uri="{FF2B5EF4-FFF2-40B4-BE49-F238E27FC236}">
                <a16:creationId xmlns:a16="http://schemas.microsoft.com/office/drawing/2014/main" id="{8039E89D-CE32-4F6F-8071-E9933D7BB4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98532" y="3082115"/>
            <a:ext cx="574951" cy="574951"/>
          </a:xfrm>
          <a:prstGeom prst="rect">
            <a:avLst/>
          </a:prstGeom>
        </p:spPr>
      </p:pic>
      <p:pic>
        <p:nvPicPr>
          <p:cNvPr id="10" name="Elemento grafico 9" descr="Onda sonora contorno">
            <a:extLst>
              <a:ext uri="{FF2B5EF4-FFF2-40B4-BE49-F238E27FC236}">
                <a16:creationId xmlns:a16="http://schemas.microsoft.com/office/drawing/2014/main" id="{703071E2-79CE-44FF-B131-DB339A852B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04038" y="3082116"/>
            <a:ext cx="574951" cy="574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256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971188AF-1B8F-40DD-90B1-DC0F52BA46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rtlCol="0"/>
          <a:lstStyle/>
          <a:p>
            <a:pPr rtl="0"/>
            <a:r>
              <a:rPr lang="it-IT" dirty="0" err="1"/>
              <a:t>Genres</a:t>
            </a:r>
            <a:r>
              <a:rPr lang="it-IT" dirty="0"/>
              <a:t> classification</a:t>
            </a:r>
          </a:p>
        </p:txBody>
      </p:sp>
      <p:graphicFrame>
        <p:nvGraphicFramePr>
          <p:cNvPr id="53" name="Tabella 50">
            <a:extLst>
              <a:ext uri="{FF2B5EF4-FFF2-40B4-BE49-F238E27FC236}">
                <a16:creationId xmlns:a16="http://schemas.microsoft.com/office/drawing/2014/main" id="{7EB17215-3702-4854-86F9-086DB8BCA17E}"/>
              </a:ext>
            </a:extLst>
          </p:cNvPr>
          <p:cNvGraphicFramePr>
            <a:graphicFrameLocks noGrp="1"/>
          </p:cNvGraphicFramePr>
          <p:nvPr>
            <p:ph type="chart" sz="quarter" idx="13"/>
            <p:extLst>
              <p:ext uri="{D42A27DB-BD31-4B8C-83A1-F6EECF244321}">
                <p14:modId xmlns:p14="http://schemas.microsoft.com/office/powerpoint/2010/main" val="677914852"/>
              </p:ext>
            </p:extLst>
          </p:nvPr>
        </p:nvGraphicFramePr>
        <p:xfrm>
          <a:off x="838200" y="2055813"/>
          <a:ext cx="3838841" cy="31949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8631">
                  <a:extLst>
                    <a:ext uri="{9D8B030D-6E8A-4147-A177-3AD203B41FA5}">
                      <a16:colId xmlns:a16="http://schemas.microsoft.com/office/drawing/2014/main" val="544038161"/>
                    </a:ext>
                  </a:extLst>
                </a:gridCol>
                <a:gridCol w="1130105">
                  <a:extLst>
                    <a:ext uri="{9D8B030D-6E8A-4147-A177-3AD203B41FA5}">
                      <a16:colId xmlns:a16="http://schemas.microsoft.com/office/drawing/2014/main" val="2284043154"/>
                    </a:ext>
                  </a:extLst>
                </a:gridCol>
                <a:gridCol w="1130105">
                  <a:extLst>
                    <a:ext uri="{9D8B030D-6E8A-4147-A177-3AD203B41FA5}">
                      <a16:colId xmlns:a16="http://schemas.microsoft.com/office/drawing/2014/main" val="2987712514"/>
                    </a:ext>
                  </a:extLst>
                </a:gridCol>
              </a:tblGrid>
              <a:tr h="638982">
                <a:tc>
                  <a:txBody>
                    <a:bodyPr/>
                    <a:lstStyle/>
                    <a:p>
                      <a:pPr algn="ctr" rtl="0"/>
                      <a:endParaRPr lang="it-IT" sz="12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it-IT" sz="1200" b="0" kern="1200" noProof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Accuracy</a:t>
                      </a:r>
                      <a:endParaRPr lang="it-IT" sz="1200" b="0" kern="1200" noProof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it-IT" sz="1200" b="0" kern="1200" noProof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F1-Score</a:t>
                      </a: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9137574"/>
                  </a:ext>
                </a:extLst>
              </a:tr>
              <a:tr h="638982">
                <a:tc>
                  <a:txBody>
                    <a:bodyPr/>
                    <a:lstStyle/>
                    <a:p>
                      <a:pPr algn="ctr" rtl="0"/>
                      <a:r>
                        <a:rPr lang="it-IT" sz="1200" noProof="0" dirty="0">
                          <a:solidFill>
                            <a:schemeClr val="tx1"/>
                          </a:solidFill>
                        </a:rPr>
                        <a:t>1s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it-IT" sz="1200" noProof="0" dirty="0">
                          <a:solidFill>
                            <a:schemeClr val="tx1"/>
                          </a:solidFill>
                        </a:rPr>
                        <a:t>0.890</a:t>
                      </a: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it-IT" sz="1200" noProof="0" dirty="0">
                          <a:solidFill>
                            <a:schemeClr val="tx1"/>
                          </a:solidFill>
                        </a:rPr>
                        <a:t>0.889</a:t>
                      </a: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07742485"/>
                  </a:ext>
                </a:extLst>
              </a:tr>
              <a:tr h="638982">
                <a:tc>
                  <a:txBody>
                    <a:bodyPr/>
                    <a:lstStyle/>
                    <a:p>
                      <a:pPr algn="ctr" rtl="0"/>
                      <a:r>
                        <a:rPr lang="it-IT" sz="1200" b="1" noProof="0" dirty="0">
                          <a:solidFill>
                            <a:schemeClr val="tx1"/>
                          </a:solidFill>
                        </a:rPr>
                        <a:t>3s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it-IT" sz="1200" b="1" noProof="0" dirty="0">
                          <a:solidFill>
                            <a:schemeClr val="tx1"/>
                          </a:solidFill>
                        </a:rPr>
                        <a:t>0.920</a:t>
                      </a: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it-IT" sz="1200" b="1" noProof="0" dirty="0">
                          <a:solidFill>
                            <a:schemeClr val="tx1"/>
                          </a:solidFill>
                        </a:rPr>
                        <a:t>0.922</a:t>
                      </a: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6860975"/>
                  </a:ext>
                </a:extLst>
              </a:tr>
              <a:tr h="638982">
                <a:tc>
                  <a:txBody>
                    <a:bodyPr/>
                    <a:lstStyle/>
                    <a:p>
                      <a:pPr algn="ctr" rtl="0"/>
                      <a:r>
                        <a:rPr lang="it-IT" sz="1200" noProof="0" dirty="0">
                          <a:solidFill>
                            <a:schemeClr val="tx1"/>
                          </a:solidFill>
                        </a:rPr>
                        <a:t>5s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it-IT" sz="1200" noProof="0" dirty="0">
                          <a:solidFill>
                            <a:schemeClr val="tx1"/>
                          </a:solidFill>
                        </a:rPr>
                        <a:t>0.690</a:t>
                      </a: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it-IT" sz="1200" noProof="0" dirty="0">
                          <a:solidFill>
                            <a:schemeClr val="tx1"/>
                          </a:solidFill>
                        </a:rPr>
                        <a:t>0.679</a:t>
                      </a: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05121222"/>
                  </a:ext>
                </a:extLst>
              </a:tr>
              <a:tr h="638982">
                <a:tc>
                  <a:txBody>
                    <a:bodyPr/>
                    <a:lstStyle/>
                    <a:p>
                      <a:pPr algn="ctr" rtl="0"/>
                      <a:r>
                        <a:rPr lang="it-IT" sz="1200" noProof="0" dirty="0">
                          <a:solidFill>
                            <a:schemeClr val="tx1"/>
                          </a:solidFill>
                        </a:rPr>
                        <a:t>10s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it-IT" sz="1200" noProof="0" dirty="0">
                          <a:solidFill>
                            <a:schemeClr val="tx1"/>
                          </a:solidFill>
                        </a:rPr>
                        <a:t>0.570</a:t>
                      </a: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it-IT" sz="1200" noProof="0" dirty="0">
                          <a:solidFill>
                            <a:schemeClr val="tx1"/>
                          </a:solidFill>
                        </a:rPr>
                        <a:t>0.534</a:t>
                      </a: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123171"/>
                  </a:ext>
                </a:extLst>
              </a:tr>
            </a:tbl>
          </a:graphicData>
        </a:graphic>
      </p:graphicFrame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7088B044-C125-4F21-B6E1-ECBEB97621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it-IT" smtClean="0"/>
              <a:pPr rtl="0"/>
              <a:t>21</a:t>
            </a:fld>
            <a:endParaRPr lang="it-IT" dirty="0"/>
          </a:p>
        </p:txBody>
      </p:sp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B98F823A-E7BB-4668-930B-C119B7771E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0178143" y="0"/>
            <a:ext cx="2013857" cy="14151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5173C4F3-0B20-4720-9910-82CE4DCE4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752114" y="0"/>
            <a:ext cx="3439886" cy="5769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Immagine 17">
            <a:extLst>
              <a:ext uri="{FF2B5EF4-FFF2-40B4-BE49-F238E27FC236}">
                <a16:creationId xmlns:a16="http://schemas.microsoft.com/office/drawing/2014/main" id="{3A99DB39-A52F-4DF5-B89F-1BCC0FFA08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4556" y="2222908"/>
            <a:ext cx="6152087" cy="305013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2" name="Elemento grafico 21" descr="Onda sonora contorno">
            <a:extLst>
              <a:ext uri="{FF2B5EF4-FFF2-40B4-BE49-F238E27FC236}">
                <a16:creationId xmlns:a16="http://schemas.microsoft.com/office/drawing/2014/main" id="{5E54EB34-BD96-4254-B20F-F72E469B0C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73979" y="677244"/>
            <a:ext cx="574951" cy="574951"/>
          </a:xfrm>
          <a:prstGeom prst="rect">
            <a:avLst/>
          </a:prstGeom>
        </p:spPr>
      </p:pic>
      <p:pic>
        <p:nvPicPr>
          <p:cNvPr id="23" name="Elemento grafico 22" descr="Onda sonora contorno">
            <a:extLst>
              <a:ext uri="{FF2B5EF4-FFF2-40B4-BE49-F238E27FC236}">
                <a16:creationId xmlns:a16="http://schemas.microsoft.com/office/drawing/2014/main" id="{277CABB5-4395-4F03-8EF8-8B7EEBAB78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15802" y="677243"/>
            <a:ext cx="574951" cy="574951"/>
          </a:xfrm>
          <a:prstGeom prst="rect">
            <a:avLst/>
          </a:prstGeom>
        </p:spPr>
      </p:pic>
      <p:pic>
        <p:nvPicPr>
          <p:cNvPr id="24" name="Elemento grafico 23" descr="Onda sonora contorno">
            <a:extLst>
              <a:ext uri="{FF2B5EF4-FFF2-40B4-BE49-F238E27FC236}">
                <a16:creationId xmlns:a16="http://schemas.microsoft.com/office/drawing/2014/main" id="{E33CC945-A04D-4CFD-B101-46A6649AC3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21308" y="677243"/>
            <a:ext cx="574951" cy="574951"/>
          </a:xfrm>
          <a:prstGeom prst="rect">
            <a:avLst/>
          </a:prstGeom>
        </p:spPr>
      </p:pic>
      <p:pic>
        <p:nvPicPr>
          <p:cNvPr id="25" name="Elemento grafico 24" descr="Onda sonora contorno">
            <a:extLst>
              <a:ext uri="{FF2B5EF4-FFF2-40B4-BE49-F238E27FC236}">
                <a16:creationId xmlns:a16="http://schemas.microsoft.com/office/drawing/2014/main" id="{D7527827-BE55-4A37-9087-1F862127E9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26814" y="677244"/>
            <a:ext cx="574951" cy="574951"/>
          </a:xfrm>
          <a:prstGeom prst="rect">
            <a:avLst/>
          </a:prstGeom>
        </p:spPr>
      </p:pic>
      <p:sp>
        <p:nvSpPr>
          <p:cNvPr id="26" name="Segnaposto data 11">
            <a:extLst>
              <a:ext uri="{FF2B5EF4-FFF2-40B4-BE49-F238E27FC236}">
                <a16:creationId xmlns:a16="http://schemas.microsoft.com/office/drawing/2014/main" id="{41545FEC-062A-4D37-A67E-57665F002A1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20496" y="6356350"/>
            <a:ext cx="2743200" cy="365125"/>
          </a:xfrm>
        </p:spPr>
        <p:txBody>
          <a:bodyPr rtlCol="0"/>
          <a:lstStyle/>
          <a:p>
            <a:pPr rtl="0"/>
            <a:r>
              <a:rPr lang="it-IT" dirty="0"/>
              <a:t>2020/2021</a:t>
            </a:r>
          </a:p>
        </p:txBody>
      </p:sp>
      <p:sp>
        <p:nvSpPr>
          <p:cNvPr id="27" name="Segnaposto piè di pagina 12">
            <a:extLst>
              <a:ext uri="{FF2B5EF4-FFF2-40B4-BE49-F238E27FC236}">
                <a16:creationId xmlns:a16="http://schemas.microsoft.com/office/drawing/2014/main" id="{27EF48B4-9569-4D03-BAF8-20D3C8F3BE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20896" y="6356350"/>
            <a:ext cx="4114800" cy="365125"/>
          </a:xfrm>
        </p:spPr>
        <p:txBody>
          <a:bodyPr rtlCol="0"/>
          <a:lstStyle/>
          <a:p>
            <a:pPr rtl="0"/>
            <a:r>
              <a:rPr lang="it-IT" dirty="0" err="1"/>
              <a:t>Neural</a:t>
            </a:r>
            <a:r>
              <a:rPr lang="it-IT" dirty="0"/>
              <a:t> Music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4609350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35C0770-A36E-4500-AA2E-F3DE8416A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algn="r" rtl="0"/>
            <a:r>
              <a:rPr lang="it-IT" dirty="0" err="1"/>
              <a:t>Russel’s</a:t>
            </a:r>
            <a:r>
              <a:rPr lang="it-IT" dirty="0"/>
              <a:t> </a:t>
            </a:r>
            <a:r>
              <a:rPr lang="it-IT" dirty="0" err="1"/>
              <a:t>taxonomy</a:t>
            </a:r>
            <a:endParaRPr lang="it-IT" dirty="0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AB97FAAF-FD5C-4EDE-A2D8-14826645348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 rtlCol="0">
            <a:normAutofit/>
          </a:bodyPr>
          <a:lstStyle/>
          <a:p>
            <a:pPr rtl="0"/>
            <a:r>
              <a:rPr lang="it-IT" dirty="0" err="1"/>
              <a:t>Arousal</a:t>
            </a:r>
            <a:r>
              <a:rPr lang="it-IT" dirty="0"/>
              <a:t> +</a:t>
            </a:r>
          </a:p>
        </p:txBody>
      </p:sp>
      <p:sp>
        <p:nvSpPr>
          <p:cNvPr id="8" name="Segnaposto testo 7">
            <a:extLst>
              <a:ext uri="{FF2B5EF4-FFF2-40B4-BE49-F238E27FC236}">
                <a16:creationId xmlns:a16="http://schemas.microsoft.com/office/drawing/2014/main" id="{B2F06784-6A30-4941-B70A-A58B611950D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 rtlCol="0">
            <a:normAutofit/>
          </a:bodyPr>
          <a:lstStyle/>
          <a:p>
            <a:pPr rtl="0"/>
            <a:r>
              <a:rPr lang="it-IT" dirty="0"/>
              <a:t>ENERGETIC</a:t>
            </a:r>
          </a:p>
        </p:txBody>
      </p:sp>
      <p:sp>
        <p:nvSpPr>
          <p:cNvPr id="28" name="Segnaposto testo 27">
            <a:extLst>
              <a:ext uri="{FF2B5EF4-FFF2-40B4-BE49-F238E27FC236}">
                <a16:creationId xmlns:a16="http://schemas.microsoft.com/office/drawing/2014/main" id="{E8BD1918-91E9-45FF-B758-93DAFA9EAFE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 rtlCol="0"/>
          <a:lstStyle/>
          <a:p>
            <a:pPr rtl="0"/>
            <a:r>
              <a:rPr lang="it-IT" dirty="0"/>
              <a:t>Valence -</a:t>
            </a:r>
          </a:p>
        </p:txBody>
      </p:sp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E9C0C8B1-2DBC-40B1-BBA7-7B3D396478A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788046" y="3528829"/>
            <a:ext cx="1380681" cy="492025"/>
          </a:xfrm>
        </p:spPr>
        <p:txBody>
          <a:bodyPr rtlCol="0">
            <a:normAutofit/>
          </a:bodyPr>
          <a:lstStyle/>
          <a:p>
            <a:pPr rtl="0"/>
            <a:r>
              <a:rPr lang="it-IT" dirty="0"/>
              <a:t>Valence +</a:t>
            </a:r>
          </a:p>
        </p:txBody>
      </p:sp>
      <p:sp>
        <p:nvSpPr>
          <p:cNvPr id="24" name="Segnaposto testo 23">
            <a:extLst>
              <a:ext uri="{FF2B5EF4-FFF2-40B4-BE49-F238E27FC236}">
                <a16:creationId xmlns:a16="http://schemas.microsoft.com/office/drawing/2014/main" id="{568D7422-F48C-4829-8937-7DA701F3303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776416" y="4843662"/>
            <a:ext cx="1183179" cy="492025"/>
          </a:xfrm>
        </p:spPr>
        <p:txBody>
          <a:bodyPr rtlCol="0"/>
          <a:lstStyle/>
          <a:p>
            <a:pPr rtl="0"/>
            <a:r>
              <a:rPr lang="it-IT" dirty="0"/>
              <a:t>SAD</a:t>
            </a:r>
          </a:p>
        </p:txBody>
      </p:sp>
      <p:sp>
        <p:nvSpPr>
          <p:cNvPr id="26" name="Segnaposto testo 25">
            <a:extLst>
              <a:ext uri="{FF2B5EF4-FFF2-40B4-BE49-F238E27FC236}">
                <a16:creationId xmlns:a16="http://schemas.microsoft.com/office/drawing/2014/main" id="{2329531A-E68A-4913-9B66-062FBAC6D24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283343" y="4813813"/>
            <a:ext cx="1183179" cy="492025"/>
          </a:xfrm>
        </p:spPr>
        <p:txBody>
          <a:bodyPr rtlCol="0"/>
          <a:lstStyle/>
          <a:p>
            <a:pPr rtl="0"/>
            <a:r>
              <a:rPr lang="it-IT" dirty="0"/>
              <a:t>RELAXING</a:t>
            </a:r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7F0BD43D-EBFD-48E7-A1D3-EB9228D4C58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 rtlCol="0">
            <a:normAutofit/>
          </a:bodyPr>
          <a:lstStyle/>
          <a:p>
            <a:pPr rtl="0"/>
            <a:r>
              <a:rPr lang="it-IT" dirty="0" err="1"/>
              <a:t>Arousal</a:t>
            </a:r>
            <a:r>
              <a:rPr lang="it-IT" dirty="0"/>
              <a:t> -</a:t>
            </a:r>
          </a:p>
        </p:txBody>
      </p:sp>
      <p:sp>
        <p:nvSpPr>
          <p:cNvPr id="27" name="Segnaposto testo 26">
            <a:extLst>
              <a:ext uri="{FF2B5EF4-FFF2-40B4-BE49-F238E27FC236}">
                <a16:creationId xmlns:a16="http://schemas.microsoft.com/office/drawing/2014/main" id="{69ADCED5-CED8-4991-9B1E-DB7381BE743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283343" y="2372417"/>
            <a:ext cx="1183179" cy="492025"/>
          </a:xfrm>
        </p:spPr>
        <p:txBody>
          <a:bodyPr rtlCol="0"/>
          <a:lstStyle/>
          <a:p>
            <a:pPr rtl="0"/>
            <a:r>
              <a:rPr lang="it-IT" dirty="0"/>
              <a:t>HAPPY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CE495FC-7E0A-4342-A40D-3B65DCA78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it-IT" smtClean="0"/>
              <a:pPr rtl="0"/>
              <a:t>22</a:t>
            </a:fld>
            <a:endParaRPr lang="it-IT"/>
          </a:p>
        </p:txBody>
      </p:sp>
      <p:sp>
        <p:nvSpPr>
          <p:cNvPr id="31" name="Ovale 30">
            <a:extLst>
              <a:ext uri="{FF2B5EF4-FFF2-40B4-BE49-F238E27FC236}">
                <a16:creationId xmlns:a16="http://schemas.microsoft.com/office/drawing/2014/main" id="{F116CCE2-DE5B-4D04-8780-DE09E03B8A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91806" y="2334532"/>
            <a:ext cx="76200" cy="762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/>
          </a:p>
        </p:txBody>
      </p:sp>
      <p:sp>
        <p:nvSpPr>
          <p:cNvPr id="33" name="Ovale 32">
            <a:extLst>
              <a:ext uri="{FF2B5EF4-FFF2-40B4-BE49-F238E27FC236}">
                <a16:creationId xmlns:a16="http://schemas.microsoft.com/office/drawing/2014/main" id="{1930BF4B-0565-4413-BDB0-116E9B84F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368005" y="4737613"/>
            <a:ext cx="76200" cy="762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/>
          </a:p>
        </p:txBody>
      </p:sp>
      <p:sp>
        <p:nvSpPr>
          <p:cNvPr id="37" name="Ovale 36">
            <a:extLst>
              <a:ext uri="{FF2B5EF4-FFF2-40B4-BE49-F238E27FC236}">
                <a16:creationId xmlns:a16="http://schemas.microsoft.com/office/drawing/2014/main" id="{8658B547-4844-4FC2-9B4E-C8A8DF4D66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837073" y="4780542"/>
            <a:ext cx="76200" cy="762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/>
          </a:p>
        </p:txBody>
      </p:sp>
      <p:sp>
        <p:nvSpPr>
          <p:cNvPr id="39" name="Ovale 38">
            <a:extLst>
              <a:ext uri="{FF2B5EF4-FFF2-40B4-BE49-F238E27FC236}">
                <a16:creationId xmlns:a16="http://schemas.microsoft.com/office/drawing/2014/main" id="{B7890BF0-461E-41CE-AFC1-AD52C6B954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837292" y="2334532"/>
            <a:ext cx="76200" cy="762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/>
          </a:p>
        </p:txBody>
      </p:sp>
      <p:sp>
        <p:nvSpPr>
          <p:cNvPr id="22" name="Segnaposto testo 2">
            <a:extLst>
              <a:ext uri="{FF2B5EF4-FFF2-40B4-BE49-F238E27FC236}">
                <a16:creationId xmlns:a16="http://schemas.microsoft.com/office/drawing/2014/main" id="{543A0EBB-3BF1-4BDE-B307-ADFFF9A82CAB}"/>
              </a:ext>
            </a:extLst>
          </p:cNvPr>
          <p:cNvSpPr txBox="1">
            <a:spLocks/>
          </p:cNvSpPr>
          <p:nvPr/>
        </p:nvSpPr>
        <p:spPr>
          <a:xfrm>
            <a:off x="800681" y="1483557"/>
            <a:ext cx="2861020" cy="129538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Helping</a:t>
            </a:r>
            <a:r>
              <a:rPr lang="it-IT" dirty="0"/>
              <a:t> in </a:t>
            </a:r>
            <a:r>
              <a:rPr lang="it-IT" dirty="0" err="1"/>
              <a:t>identify</a:t>
            </a:r>
            <a:r>
              <a:rPr lang="it-IT" dirty="0"/>
              <a:t> a more </a:t>
            </a:r>
            <a:r>
              <a:rPr lang="it-IT" dirty="0" err="1"/>
              <a:t>empiric</a:t>
            </a:r>
            <a:r>
              <a:rPr lang="it-IT" dirty="0"/>
              <a:t> </a:t>
            </a:r>
            <a:r>
              <a:rPr lang="it-IT" dirty="0" err="1"/>
              <a:t>taxonomy</a:t>
            </a:r>
            <a:r>
              <a:rPr lang="it-IT" dirty="0"/>
              <a:t> for moods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2D </a:t>
            </a:r>
            <a:r>
              <a:rPr lang="it-IT" dirty="0" err="1"/>
              <a:t>plane</a:t>
            </a:r>
            <a:r>
              <a:rPr lang="it-IT" dirty="0"/>
              <a:t> to </a:t>
            </a:r>
            <a:r>
              <a:rPr lang="it-IT" dirty="0" err="1"/>
              <a:t>visualize</a:t>
            </a:r>
            <a:r>
              <a:rPr lang="it-IT" dirty="0"/>
              <a:t> the </a:t>
            </a:r>
            <a:r>
              <a:rPr lang="it-IT" dirty="0" err="1"/>
              <a:t>division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5-segments </a:t>
            </a:r>
            <a:r>
              <a:rPr lang="it-IT" dirty="0" err="1"/>
              <a:t>choice</a:t>
            </a:r>
            <a:r>
              <a:rPr lang="it-IT" dirty="0"/>
              <a:t> </a:t>
            </a:r>
          </a:p>
        </p:txBody>
      </p:sp>
      <p:sp>
        <p:nvSpPr>
          <p:cNvPr id="30" name="Segnaposto testo 25">
            <a:extLst>
              <a:ext uri="{FF2B5EF4-FFF2-40B4-BE49-F238E27FC236}">
                <a16:creationId xmlns:a16="http://schemas.microsoft.com/office/drawing/2014/main" id="{BA3B4C8C-85EC-4E31-BF6A-3D8C84C058C6}"/>
              </a:ext>
            </a:extLst>
          </p:cNvPr>
          <p:cNvSpPr txBox="1">
            <a:spLocks/>
          </p:cNvSpPr>
          <p:nvPr/>
        </p:nvSpPr>
        <p:spPr>
          <a:xfrm>
            <a:off x="5089940" y="4152738"/>
            <a:ext cx="1496306" cy="76873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50" kern="1200" cap="none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200" dirty="0">
                <a:solidFill>
                  <a:srgbClr val="C00000"/>
                </a:solidFill>
              </a:rPr>
              <a:t>DARK </a:t>
            </a:r>
          </a:p>
        </p:txBody>
      </p:sp>
      <p:sp>
        <p:nvSpPr>
          <p:cNvPr id="13" name="Ovale 12">
            <a:extLst>
              <a:ext uri="{FF2B5EF4-FFF2-40B4-BE49-F238E27FC236}">
                <a16:creationId xmlns:a16="http://schemas.microsoft.com/office/drawing/2014/main" id="{B2C732EB-D570-46E8-8846-1AF757BE1AF9}"/>
              </a:ext>
            </a:extLst>
          </p:cNvPr>
          <p:cNvSpPr/>
          <p:nvPr/>
        </p:nvSpPr>
        <p:spPr>
          <a:xfrm>
            <a:off x="5556280" y="4014385"/>
            <a:ext cx="1062535" cy="1045440"/>
          </a:xfrm>
          <a:prstGeom prst="ellipse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8" name="Elemento grafico 37" descr="Onda sonora contorno">
            <a:extLst>
              <a:ext uri="{FF2B5EF4-FFF2-40B4-BE49-F238E27FC236}">
                <a16:creationId xmlns:a16="http://schemas.microsoft.com/office/drawing/2014/main" id="{ED8FA1C3-C849-44C6-B6F4-FB56300D09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72119" y="689201"/>
            <a:ext cx="574951" cy="574951"/>
          </a:xfrm>
          <a:prstGeom prst="rect">
            <a:avLst/>
          </a:prstGeom>
        </p:spPr>
      </p:pic>
      <p:pic>
        <p:nvPicPr>
          <p:cNvPr id="40" name="Elemento grafico 39" descr="Onda sonora contorno">
            <a:extLst>
              <a:ext uri="{FF2B5EF4-FFF2-40B4-BE49-F238E27FC236}">
                <a16:creationId xmlns:a16="http://schemas.microsoft.com/office/drawing/2014/main" id="{8EB16339-663B-4EA8-BC9D-CA08F2FBF4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13942" y="689200"/>
            <a:ext cx="574951" cy="574951"/>
          </a:xfrm>
          <a:prstGeom prst="rect">
            <a:avLst/>
          </a:prstGeom>
        </p:spPr>
      </p:pic>
      <p:pic>
        <p:nvPicPr>
          <p:cNvPr id="41" name="Elemento grafico 40" descr="Onda sonora contorno">
            <a:extLst>
              <a:ext uri="{FF2B5EF4-FFF2-40B4-BE49-F238E27FC236}">
                <a16:creationId xmlns:a16="http://schemas.microsoft.com/office/drawing/2014/main" id="{3E602D6C-0B56-430F-AABC-EDAC320FFD0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119448" y="689200"/>
            <a:ext cx="574951" cy="574951"/>
          </a:xfrm>
          <a:prstGeom prst="rect">
            <a:avLst/>
          </a:prstGeom>
        </p:spPr>
      </p:pic>
      <p:pic>
        <p:nvPicPr>
          <p:cNvPr id="43" name="Elemento grafico 42" descr="Onda sonora contorno">
            <a:extLst>
              <a:ext uri="{FF2B5EF4-FFF2-40B4-BE49-F238E27FC236}">
                <a16:creationId xmlns:a16="http://schemas.microsoft.com/office/drawing/2014/main" id="{D2ED231A-3397-4C9A-AE41-F58DA1924B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24954" y="689201"/>
            <a:ext cx="574951" cy="574951"/>
          </a:xfrm>
          <a:prstGeom prst="rect">
            <a:avLst/>
          </a:prstGeom>
        </p:spPr>
      </p:pic>
      <p:sp>
        <p:nvSpPr>
          <p:cNvPr id="44" name="Segnaposto data 11">
            <a:extLst>
              <a:ext uri="{FF2B5EF4-FFF2-40B4-BE49-F238E27FC236}">
                <a16:creationId xmlns:a16="http://schemas.microsoft.com/office/drawing/2014/main" id="{BC7C76FA-DE36-45E4-BD6F-C6C707F4EB1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21894" y="6356350"/>
            <a:ext cx="2743200" cy="365125"/>
          </a:xfrm>
        </p:spPr>
        <p:txBody>
          <a:bodyPr rtlCol="0"/>
          <a:lstStyle/>
          <a:p>
            <a:pPr rtl="0"/>
            <a:r>
              <a:rPr lang="it-IT" dirty="0"/>
              <a:t>2020/2021</a:t>
            </a:r>
          </a:p>
        </p:txBody>
      </p:sp>
      <p:sp>
        <p:nvSpPr>
          <p:cNvPr id="45" name="Segnaposto piè di pagina 12">
            <a:extLst>
              <a:ext uri="{FF2B5EF4-FFF2-40B4-BE49-F238E27FC236}">
                <a16:creationId xmlns:a16="http://schemas.microsoft.com/office/drawing/2014/main" id="{0BB508BD-5AC2-421F-9730-13AB711805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22294" y="6356350"/>
            <a:ext cx="4114800" cy="365125"/>
          </a:xfrm>
        </p:spPr>
        <p:txBody>
          <a:bodyPr rtlCol="0"/>
          <a:lstStyle/>
          <a:p>
            <a:pPr rtl="0"/>
            <a:r>
              <a:rPr lang="it-IT" dirty="0" err="1"/>
              <a:t>Neural</a:t>
            </a:r>
            <a:r>
              <a:rPr lang="it-IT" dirty="0"/>
              <a:t> Music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1417396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24" grpId="0" build="p"/>
      <p:bldP spid="26" grpId="0" build="p"/>
      <p:bldP spid="27" grpId="0" build="p"/>
      <p:bldP spid="31" grpId="0" animBg="1"/>
      <p:bldP spid="33" grpId="0" animBg="1"/>
      <p:bldP spid="37" grpId="0" animBg="1"/>
      <p:bldP spid="39" grpId="0" animBg="1"/>
      <p:bldP spid="30" grpId="0"/>
      <p:bldP spid="1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971188AF-1B8F-40DD-90B1-DC0F52BA46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rtlCol="0"/>
          <a:lstStyle/>
          <a:p>
            <a:pPr rtl="0"/>
            <a:r>
              <a:rPr lang="it-IT" dirty="0"/>
              <a:t>Moods classification</a:t>
            </a:r>
          </a:p>
        </p:txBody>
      </p:sp>
      <p:graphicFrame>
        <p:nvGraphicFramePr>
          <p:cNvPr id="53" name="Tabella 50">
            <a:extLst>
              <a:ext uri="{FF2B5EF4-FFF2-40B4-BE49-F238E27FC236}">
                <a16:creationId xmlns:a16="http://schemas.microsoft.com/office/drawing/2014/main" id="{7EB17215-3702-4854-86F9-086DB8BCA17E}"/>
              </a:ext>
            </a:extLst>
          </p:cNvPr>
          <p:cNvGraphicFramePr>
            <a:graphicFrameLocks noGrp="1"/>
          </p:cNvGraphicFramePr>
          <p:nvPr>
            <p:ph type="chart" sz="quarter" idx="13"/>
            <p:extLst>
              <p:ext uri="{D42A27DB-BD31-4B8C-83A1-F6EECF244321}">
                <p14:modId xmlns:p14="http://schemas.microsoft.com/office/powerpoint/2010/main" val="495687149"/>
              </p:ext>
            </p:extLst>
          </p:nvPr>
        </p:nvGraphicFramePr>
        <p:xfrm>
          <a:off x="920496" y="1701249"/>
          <a:ext cx="3838841" cy="19169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8631">
                  <a:extLst>
                    <a:ext uri="{9D8B030D-6E8A-4147-A177-3AD203B41FA5}">
                      <a16:colId xmlns:a16="http://schemas.microsoft.com/office/drawing/2014/main" val="544038161"/>
                    </a:ext>
                  </a:extLst>
                </a:gridCol>
                <a:gridCol w="1130105">
                  <a:extLst>
                    <a:ext uri="{9D8B030D-6E8A-4147-A177-3AD203B41FA5}">
                      <a16:colId xmlns:a16="http://schemas.microsoft.com/office/drawing/2014/main" val="2284043154"/>
                    </a:ext>
                  </a:extLst>
                </a:gridCol>
                <a:gridCol w="1130105">
                  <a:extLst>
                    <a:ext uri="{9D8B030D-6E8A-4147-A177-3AD203B41FA5}">
                      <a16:colId xmlns:a16="http://schemas.microsoft.com/office/drawing/2014/main" val="2987712514"/>
                    </a:ext>
                  </a:extLst>
                </a:gridCol>
              </a:tblGrid>
              <a:tr h="638982">
                <a:tc>
                  <a:txBody>
                    <a:bodyPr/>
                    <a:lstStyle/>
                    <a:p>
                      <a:pPr algn="ctr" rtl="0"/>
                      <a:endParaRPr lang="it-IT" sz="12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it-IT" sz="1200" b="0" kern="1200" noProof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Accuracy</a:t>
                      </a:r>
                      <a:endParaRPr lang="it-IT" sz="1200" b="0" kern="1200" noProof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it-IT" sz="1200" b="0" kern="1200" noProof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F1-Score</a:t>
                      </a: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9137574"/>
                  </a:ext>
                </a:extLst>
              </a:tr>
              <a:tr h="638982">
                <a:tc>
                  <a:txBody>
                    <a:bodyPr/>
                    <a:lstStyle/>
                    <a:p>
                      <a:pPr algn="ctr" rtl="0"/>
                      <a:r>
                        <a:rPr lang="it-IT" sz="1200" noProof="0" dirty="0">
                          <a:solidFill>
                            <a:schemeClr val="tx1"/>
                          </a:solidFill>
                        </a:rPr>
                        <a:t>GTZAN Net with </a:t>
                      </a:r>
                      <a:r>
                        <a:rPr lang="it-IT" sz="1200" noProof="0" dirty="0" err="1">
                          <a:solidFill>
                            <a:schemeClr val="tx1"/>
                          </a:solidFill>
                        </a:rPr>
                        <a:t>MaxPooling</a:t>
                      </a:r>
                      <a:endParaRPr lang="it-IT" sz="12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it-IT" sz="1200" noProof="0" dirty="0">
                          <a:solidFill>
                            <a:schemeClr val="tx1"/>
                          </a:solidFill>
                        </a:rPr>
                        <a:t>0.70</a:t>
                      </a: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it-IT" sz="1200" noProof="0" dirty="0">
                          <a:solidFill>
                            <a:schemeClr val="tx1"/>
                          </a:solidFill>
                        </a:rPr>
                        <a:t>0.69</a:t>
                      </a: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07742485"/>
                  </a:ext>
                </a:extLst>
              </a:tr>
              <a:tr h="638982">
                <a:tc>
                  <a:txBody>
                    <a:bodyPr/>
                    <a:lstStyle/>
                    <a:p>
                      <a:pPr algn="ctr" rtl="0"/>
                      <a:r>
                        <a:rPr lang="it-IT" sz="1200" b="1" noProof="0" dirty="0">
                          <a:solidFill>
                            <a:schemeClr val="tx1"/>
                          </a:solidFill>
                        </a:rPr>
                        <a:t>Our </a:t>
                      </a:r>
                      <a:r>
                        <a:rPr lang="it-IT" sz="1200" b="1" noProof="0" dirty="0" err="1">
                          <a:solidFill>
                            <a:schemeClr val="tx1"/>
                          </a:solidFill>
                        </a:rPr>
                        <a:t>Proposal</a:t>
                      </a:r>
                      <a:r>
                        <a:rPr lang="it-IT" sz="1200" b="1" noProof="0" dirty="0">
                          <a:solidFill>
                            <a:schemeClr val="tx1"/>
                          </a:solidFill>
                        </a:rPr>
                        <a:t> with </a:t>
                      </a:r>
                      <a:r>
                        <a:rPr lang="it-IT" sz="1200" b="1" noProof="0" dirty="0" err="1">
                          <a:solidFill>
                            <a:schemeClr val="tx1"/>
                          </a:solidFill>
                        </a:rPr>
                        <a:t>AvgPooling</a:t>
                      </a:r>
                      <a:endParaRPr lang="it-IT" sz="1200" b="1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it-IT" sz="1200" b="1" noProof="0" dirty="0">
                          <a:solidFill>
                            <a:schemeClr val="tx1"/>
                          </a:solidFill>
                        </a:rPr>
                        <a:t>0.74</a:t>
                      </a: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it-IT" sz="1200" b="1" noProof="0" dirty="0">
                          <a:solidFill>
                            <a:schemeClr val="tx1"/>
                          </a:solidFill>
                        </a:rPr>
                        <a:t>0.74</a:t>
                      </a: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6860975"/>
                  </a:ext>
                </a:extLst>
              </a:tr>
            </a:tbl>
          </a:graphicData>
        </a:graphic>
      </p:graphicFrame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7088B044-C125-4F21-B6E1-ECBEB97621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it-IT" smtClean="0"/>
              <a:pPr rtl="0"/>
              <a:t>23</a:t>
            </a:fld>
            <a:endParaRPr lang="it-IT" dirty="0"/>
          </a:p>
        </p:txBody>
      </p:sp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B98F823A-E7BB-4668-930B-C119B7771E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0178143" y="0"/>
            <a:ext cx="2013857" cy="14151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5173C4F3-0B20-4720-9910-82CE4DCE4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752114" y="0"/>
            <a:ext cx="3439886" cy="5769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Immagine 17">
            <a:extLst>
              <a:ext uri="{FF2B5EF4-FFF2-40B4-BE49-F238E27FC236}">
                <a16:creationId xmlns:a16="http://schemas.microsoft.com/office/drawing/2014/main" id="{3A99DB39-A52F-4DF5-B89F-1BCC0FFA087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963030" y="2175806"/>
            <a:ext cx="5578168" cy="3050132"/>
          </a:xfrm>
          <a:prstGeom prst="rect">
            <a:avLst/>
          </a:prstGeom>
          <a:ln>
            <a:noFill/>
          </a:ln>
        </p:spPr>
      </p:pic>
      <p:sp>
        <p:nvSpPr>
          <p:cNvPr id="11" name="Segnaposto testo 2">
            <a:extLst>
              <a:ext uri="{FF2B5EF4-FFF2-40B4-BE49-F238E27FC236}">
                <a16:creationId xmlns:a16="http://schemas.microsoft.com/office/drawing/2014/main" id="{BF896DE2-A27A-4341-BCB0-4E996400DFCA}"/>
              </a:ext>
            </a:extLst>
          </p:cNvPr>
          <p:cNvSpPr txBox="1">
            <a:spLocks/>
          </p:cNvSpPr>
          <p:nvPr/>
        </p:nvSpPr>
        <p:spPr>
          <a:xfrm>
            <a:off x="644233" y="4205585"/>
            <a:ext cx="4529746" cy="1020353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it-IT" sz="1400" dirty="0" err="1"/>
              <a:t>Maintaining</a:t>
            </a:r>
            <a:r>
              <a:rPr lang="it-IT" sz="1400" dirty="0"/>
              <a:t> 3s window since they </a:t>
            </a:r>
            <a:r>
              <a:rPr lang="it-IT" sz="1400" dirty="0" err="1"/>
              <a:t>outperform</a:t>
            </a:r>
            <a:r>
              <a:rPr lang="it-IT" sz="1400" dirty="0"/>
              <a:t> the </a:t>
            </a:r>
            <a:r>
              <a:rPr lang="it-IT" sz="1400" dirty="0" err="1"/>
              <a:t>other</a:t>
            </a:r>
            <a:r>
              <a:rPr lang="it-IT" sz="1400" dirty="0"/>
              <a:t> </a:t>
            </a:r>
            <a:r>
              <a:rPr lang="it-IT" sz="1400" dirty="0" err="1"/>
              <a:t>slicing</a:t>
            </a:r>
            <a:r>
              <a:rPr lang="it-IT" sz="1400" dirty="0"/>
              <a:t> </a:t>
            </a:r>
            <a:r>
              <a:rPr lang="it-IT" sz="1400" dirty="0" err="1"/>
              <a:t>divisions</a:t>
            </a:r>
            <a:endParaRPr lang="it-IT" sz="1400" dirty="0"/>
          </a:p>
          <a:p>
            <a:pPr marL="285750" indent="-285750"/>
            <a:r>
              <a:rPr lang="it-IT" sz="1400" dirty="0"/>
              <a:t>Good performances, </a:t>
            </a:r>
            <a:r>
              <a:rPr lang="it-IT" sz="1400" dirty="0" err="1"/>
              <a:t>even</a:t>
            </a:r>
            <a:r>
              <a:rPr lang="it-IT" sz="1400" dirty="0"/>
              <a:t> </a:t>
            </a:r>
            <a:r>
              <a:rPr lang="it-IT" sz="1400" dirty="0" err="1"/>
              <a:t>though</a:t>
            </a:r>
            <a:r>
              <a:rPr lang="it-IT" sz="1400" dirty="0"/>
              <a:t> dataset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unbalanced</a:t>
            </a:r>
            <a:r>
              <a:rPr lang="it-IT" sz="1400" dirty="0"/>
              <a:t> and </a:t>
            </a:r>
            <a:r>
              <a:rPr lang="it-IT" sz="1400" dirty="0" err="1"/>
              <a:t>taxonomy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limited to 5 </a:t>
            </a:r>
            <a:r>
              <a:rPr lang="it-IT" sz="1400" dirty="0" err="1"/>
              <a:t>categories</a:t>
            </a:r>
            <a:endParaRPr lang="it-IT" sz="1400" dirty="0"/>
          </a:p>
        </p:txBody>
      </p:sp>
      <p:pic>
        <p:nvPicPr>
          <p:cNvPr id="13" name="Elemento grafico 12" descr="Onda sonora contorno">
            <a:extLst>
              <a:ext uri="{FF2B5EF4-FFF2-40B4-BE49-F238E27FC236}">
                <a16:creationId xmlns:a16="http://schemas.microsoft.com/office/drawing/2014/main" id="{2D4B1EB4-3E19-4726-8417-3D8C2102D9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73979" y="658956"/>
            <a:ext cx="574951" cy="574951"/>
          </a:xfrm>
          <a:prstGeom prst="rect">
            <a:avLst/>
          </a:prstGeom>
        </p:spPr>
      </p:pic>
      <p:pic>
        <p:nvPicPr>
          <p:cNvPr id="14" name="Elemento grafico 13" descr="Onda sonora contorno">
            <a:extLst>
              <a:ext uri="{FF2B5EF4-FFF2-40B4-BE49-F238E27FC236}">
                <a16:creationId xmlns:a16="http://schemas.microsoft.com/office/drawing/2014/main" id="{82764752-9A14-49B0-8F5B-AE6F73ECA9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15802" y="658955"/>
            <a:ext cx="574951" cy="574951"/>
          </a:xfrm>
          <a:prstGeom prst="rect">
            <a:avLst/>
          </a:prstGeom>
        </p:spPr>
      </p:pic>
      <p:pic>
        <p:nvPicPr>
          <p:cNvPr id="15" name="Elemento grafico 14" descr="Onda sonora contorno">
            <a:extLst>
              <a:ext uri="{FF2B5EF4-FFF2-40B4-BE49-F238E27FC236}">
                <a16:creationId xmlns:a16="http://schemas.microsoft.com/office/drawing/2014/main" id="{382C5D42-F9E1-4F84-A446-B64359C98CF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21308" y="658955"/>
            <a:ext cx="574951" cy="574951"/>
          </a:xfrm>
          <a:prstGeom prst="rect">
            <a:avLst/>
          </a:prstGeom>
        </p:spPr>
      </p:pic>
      <p:pic>
        <p:nvPicPr>
          <p:cNvPr id="16" name="Elemento grafico 15" descr="Onda sonora contorno">
            <a:extLst>
              <a:ext uri="{FF2B5EF4-FFF2-40B4-BE49-F238E27FC236}">
                <a16:creationId xmlns:a16="http://schemas.microsoft.com/office/drawing/2014/main" id="{50699FB5-50DB-460A-9253-34A09AAC17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26814" y="658956"/>
            <a:ext cx="574951" cy="574951"/>
          </a:xfrm>
          <a:prstGeom prst="rect">
            <a:avLst/>
          </a:prstGeom>
        </p:spPr>
      </p:pic>
      <p:sp>
        <p:nvSpPr>
          <p:cNvPr id="17" name="Segnaposto data 11">
            <a:extLst>
              <a:ext uri="{FF2B5EF4-FFF2-40B4-BE49-F238E27FC236}">
                <a16:creationId xmlns:a16="http://schemas.microsoft.com/office/drawing/2014/main" id="{F3B012BA-4E71-4E7E-A000-3AD3D376A00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58240" y="6357620"/>
            <a:ext cx="2743200" cy="365125"/>
          </a:xfrm>
        </p:spPr>
        <p:txBody>
          <a:bodyPr rtlCol="0"/>
          <a:lstStyle/>
          <a:p>
            <a:pPr rtl="0"/>
            <a:r>
              <a:rPr lang="it-IT" dirty="0"/>
              <a:t>2020/2021</a:t>
            </a:r>
          </a:p>
        </p:txBody>
      </p:sp>
      <p:sp>
        <p:nvSpPr>
          <p:cNvPr id="19" name="Segnaposto piè di pagina 12">
            <a:extLst>
              <a:ext uri="{FF2B5EF4-FFF2-40B4-BE49-F238E27FC236}">
                <a16:creationId xmlns:a16="http://schemas.microsoft.com/office/drawing/2014/main" id="{C788C9F9-2268-42BA-84F8-A30B071A23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58640" y="6357620"/>
            <a:ext cx="4114800" cy="365125"/>
          </a:xfrm>
        </p:spPr>
        <p:txBody>
          <a:bodyPr rtlCol="0"/>
          <a:lstStyle/>
          <a:p>
            <a:pPr rtl="0"/>
            <a:r>
              <a:rPr lang="it-IT" dirty="0" err="1"/>
              <a:t>Neural</a:t>
            </a:r>
            <a:r>
              <a:rPr lang="it-IT" dirty="0"/>
              <a:t> Music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1381882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6684294-49A0-4C63-A7D7-E3BF9E591F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 err="1"/>
              <a:t>Comparison</a:t>
            </a:r>
            <a:r>
              <a:rPr lang="it-IT" dirty="0"/>
              <a:t> with </a:t>
            </a:r>
            <a:r>
              <a:rPr lang="it-IT" dirty="0" err="1"/>
              <a:t>svm</a:t>
            </a:r>
            <a:endParaRPr lang="it-IT" dirty="0"/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A6861FF3-B902-4DEC-B46D-0F2E499C51CF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 rtlCol="0">
            <a:normAutofit/>
          </a:bodyPr>
          <a:lstStyle/>
          <a:p>
            <a:pPr rtl="0"/>
            <a:r>
              <a:rPr lang="it-IT" dirty="0"/>
              <a:t>SVM</a:t>
            </a:r>
          </a:p>
        </p:txBody>
      </p:sp>
      <p:sp>
        <p:nvSpPr>
          <p:cNvPr id="8" name="Segnaposto testo 7">
            <a:extLst>
              <a:ext uri="{FF2B5EF4-FFF2-40B4-BE49-F238E27FC236}">
                <a16:creationId xmlns:a16="http://schemas.microsoft.com/office/drawing/2014/main" id="{2C4BD3D3-C7A9-46F1-8ED8-AB8D1BB89262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2643065" y="3437942"/>
            <a:ext cx="1132615" cy="413644"/>
          </a:xfrm>
        </p:spPr>
        <p:txBody>
          <a:bodyPr rtlCol="0">
            <a:noAutofit/>
          </a:bodyPr>
          <a:lstStyle/>
          <a:p>
            <a:pPr rtl="0"/>
            <a:r>
              <a:rPr lang="it-IT" dirty="0"/>
              <a:t>SPATIAL FEATURES</a:t>
            </a:r>
          </a:p>
        </p:txBody>
      </p:sp>
      <p:sp>
        <p:nvSpPr>
          <p:cNvPr id="11" name="Anno">
            <a:extLst>
              <a:ext uri="{FF2B5EF4-FFF2-40B4-BE49-F238E27FC236}">
                <a16:creationId xmlns:a16="http://schemas.microsoft.com/office/drawing/2014/main" id="{44D29552-2F85-4F4F-9B7F-B79798681FB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 rtlCol="0">
            <a:normAutofit/>
          </a:bodyPr>
          <a:lstStyle/>
          <a:p>
            <a:pPr rtl="0"/>
            <a:r>
              <a:rPr lang="it-IT" dirty="0"/>
              <a:t>CRNN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259ECD5-0EAD-48D0-B30B-16305BC10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it-IT" smtClean="0"/>
              <a:pPr rtl="0"/>
              <a:t>24</a:t>
            </a:fld>
            <a:endParaRPr lang="it-IT"/>
          </a:p>
        </p:txBody>
      </p:sp>
      <p:sp>
        <p:nvSpPr>
          <p:cNvPr id="110" name="Segnaposto testo 31">
            <a:extLst>
              <a:ext uri="{FF2B5EF4-FFF2-40B4-BE49-F238E27FC236}">
                <a16:creationId xmlns:a16="http://schemas.microsoft.com/office/drawing/2014/main" id="{2FF506C9-7C92-4B9C-A356-9B519D03C78D}"/>
              </a:ext>
            </a:extLst>
          </p:cNvPr>
          <p:cNvSpPr txBox="1">
            <a:spLocks/>
          </p:cNvSpPr>
          <p:nvPr/>
        </p:nvSpPr>
        <p:spPr>
          <a:xfrm>
            <a:off x="1510298" y="2074195"/>
            <a:ext cx="3264409" cy="72451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it-IT" sz="1200" spc="150" dirty="0">
                <a:latin typeface="+mj-lt"/>
                <a:ea typeface="+mj-ea"/>
                <a:cs typeface="+mj-cs"/>
              </a:rPr>
              <a:t>CREATING A VECTOR OF HAND-EXTRACTED FEATURES (MFCC, SPECTRAL INFOS…) FOR EACH SAMPLE</a:t>
            </a:r>
            <a:endParaRPr lang="it-IT" sz="1200" dirty="0"/>
          </a:p>
        </p:txBody>
      </p:sp>
      <p:sp>
        <p:nvSpPr>
          <p:cNvPr id="52" name="Segnaposto testo 31">
            <a:extLst>
              <a:ext uri="{FF2B5EF4-FFF2-40B4-BE49-F238E27FC236}">
                <a16:creationId xmlns:a16="http://schemas.microsoft.com/office/drawing/2014/main" id="{EFC30FAC-E9E5-427E-B670-7978BE575652}"/>
              </a:ext>
            </a:extLst>
          </p:cNvPr>
          <p:cNvSpPr txBox="1">
            <a:spLocks/>
          </p:cNvSpPr>
          <p:nvPr/>
        </p:nvSpPr>
        <p:spPr>
          <a:xfrm>
            <a:off x="4699289" y="1700345"/>
            <a:ext cx="3433907" cy="125296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it-IT" sz="1200" spc="150" dirty="0">
                <a:latin typeface="+mj-lt"/>
                <a:ea typeface="+mj-ea"/>
                <a:cs typeface="+mj-cs"/>
              </a:rPr>
              <a:t>NO SLICING WINDOWS</a:t>
            </a:r>
          </a:p>
          <a:p>
            <a:pPr algn="ctr">
              <a:lnSpc>
                <a:spcPct val="100000"/>
              </a:lnSpc>
            </a:pPr>
            <a:r>
              <a:rPr lang="it-IT" sz="1200" spc="150" dirty="0">
                <a:latin typeface="+mj-lt"/>
                <a:ea typeface="+mj-ea"/>
                <a:cs typeface="+mj-cs"/>
              </a:rPr>
              <a:t>NO TEMPORAL INFORMATIONS</a:t>
            </a:r>
          </a:p>
          <a:p>
            <a:pPr algn="ctr">
              <a:lnSpc>
                <a:spcPct val="100000"/>
              </a:lnSpc>
            </a:pPr>
            <a:endParaRPr lang="it-IT" sz="1200" dirty="0"/>
          </a:p>
        </p:txBody>
      </p:sp>
      <p:sp>
        <p:nvSpPr>
          <p:cNvPr id="54" name="Segnaposto testo 31">
            <a:extLst>
              <a:ext uri="{FF2B5EF4-FFF2-40B4-BE49-F238E27FC236}">
                <a16:creationId xmlns:a16="http://schemas.microsoft.com/office/drawing/2014/main" id="{E0CD2DAB-9E42-4D11-A98D-56ECD20DBC7E}"/>
              </a:ext>
            </a:extLst>
          </p:cNvPr>
          <p:cNvSpPr txBox="1">
            <a:spLocks/>
          </p:cNvSpPr>
          <p:nvPr/>
        </p:nvSpPr>
        <p:spPr>
          <a:xfrm>
            <a:off x="8122590" y="2116430"/>
            <a:ext cx="2057804" cy="5619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it-IT" sz="1400" spc="150" dirty="0">
                <a:latin typeface="+mj-lt"/>
                <a:ea typeface="+mj-ea"/>
                <a:cs typeface="+mj-cs"/>
              </a:rPr>
              <a:t>SUPERVISED</a:t>
            </a:r>
            <a:endParaRPr lang="it-IT" sz="1100" dirty="0"/>
          </a:p>
        </p:txBody>
      </p:sp>
      <p:cxnSp>
        <p:nvCxnSpPr>
          <p:cNvPr id="45" name="Connettore diritto 44">
            <a:extLst>
              <a:ext uri="{FF2B5EF4-FFF2-40B4-BE49-F238E27FC236}">
                <a16:creationId xmlns:a16="http://schemas.microsoft.com/office/drawing/2014/main" id="{7AAE5EC1-092E-4A01-B866-C63F654AC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33" idx="0"/>
          </p:cNvCxnSpPr>
          <p:nvPr/>
        </p:nvCxnSpPr>
        <p:spPr>
          <a:xfrm>
            <a:off x="3202706" y="2914141"/>
            <a:ext cx="6667" cy="523801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ttore diritto 52">
            <a:extLst>
              <a:ext uri="{FF2B5EF4-FFF2-40B4-BE49-F238E27FC236}">
                <a16:creationId xmlns:a16="http://schemas.microsoft.com/office/drawing/2014/main" id="{044DC497-37D3-454C-98C5-A4A1043E55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390047" y="2921132"/>
            <a:ext cx="6667" cy="538024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ttore diritto 54">
            <a:extLst>
              <a:ext uri="{FF2B5EF4-FFF2-40B4-BE49-F238E27FC236}">
                <a16:creationId xmlns:a16="http://schemas.microsoft.com/office/drawing/2014/main" id="{EF3C6EDC-B2DD-42F0-911D-04963A0F20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151492" y="2902111"/>
            <a:ext cx="0" cy="532327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ttangolo 32">
            <a:extLst>
              <a:ext uri="{FF2B5EF4-FFF2-40B4-BE49-F238E27FC236}">
                <a16:creationId xmlns:a16="http://schemas.microsoft.com/office/drawing/2014/main" id="{3FBB4508-2CA6-4A49-9EAD-91DB1B2051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814179" y="3437942"/>
            <a:ext cx="790387" cy="342539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/>
          </a:p>
        </p:txBody>
      </p:sp>
      <p:sp>
        <p:nvSpPr>
          <p:cNvPr id="56" name="Segnaposto testo 31">
            <a:extLst>
              <a:ext uri="{FF2B5EF4-FFF2-40B4-BE49-F238E27FC236}">
                <a16:creationId xmlns:a16="http://schemas.microsoft.com/office/drawing/2014/main" id="{6E8FAB27-F000-4DFF-8595-B8ADBB6058E9}"/>
              </a:ext>
            </a:extLst>
          </p:cNvPr>
          <p:cNvSpPr txBox="1">
            <a:spLocks/>
          </p:cNvSpPr>
          <p:nvPr/>
        </p:nvSpPr>
        <p:spPr>
          <a:xfrm>
            <a:off x="1752195" y="5197586"/>
            <a:ext cx="2886843" cy="9588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buNone/>
            </a:pPr>
            <a:r>
              <a:rPr lang="it-IT" sz="1400" spc="150" dirty="0">
                <a:latin typeface="+mj-lt"/>
                <a:ea typeface="+mj-ea"/>
                <a:cs typeface="+mj-cs"/>
              </a:rPr>
              <a:t>MEL’S SPECTROGRAM AS REPRESENTATION FOR EACH INSTANCE </a:t>
            </a:r>
            <a:endParaRPr lang="it-IT" sz="1100" dirty="0"/>
          </a:p>
        </p:txBody>
      </p:sp>
      <p:cxnSp>
        <p:nvCxnSpPr>
          <p:cNvPr id="57" name="Connettore diritto 56">
            <a:extLst>
              <a:ext uri="{FF2B5EF4-FFF2-40B4-BE49-F238E27FC236}">
                <a16:creationId xmlns:a16="http://schemas.microsoft.com/office/drawing/2014/main" id="{0C8EDAF4-CF26-40C7-AACE-2482D9323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195617" y="4615925"/>
            <a:ext cx="2019" cy="537881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Segnaposto testo 31">
            <a:extLst>
              <a:ext uri="{FF2B5EF4-FFF2-40B4-BE49-F238E27FC236}">
                <a16:creationId xmlns:a16="http://schemas.microsoft.com/office/drawing/2014/main" id="{234079D9-E00C-4C6B-9F2D-D0BCB9C9D7D8}"/>
              </a:ext>
            </a:extLst>
          </p:cNvPr>
          <p:cNvSpPr txBox="1">
            <a:spLocks/>
          </p:cNvSpPr>
          <p:nvPr/>
        </p:nvSpPr>
        <p:spPr>
          <a:xfrm>
            <a:off x="4805554" y="5214903"/>
            <a:ext cx="3115343" cy="5619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it-IT" sz="1200" spc="150" dirty="0">
                <a:latin typeface="+mj-lt"/>
                <a:ea typeface="+mj-ea"/>
                <a:cs typeface="+mj-cs"/>
              </a:rPr>
              <a:t>3s SLICING WINDOW TO OPERATE WITH</a:t>
            </a:r>
          </a:p>
          <a:p>
            <a:pPr algn="ctr">
              <a:lnSpc>
                <a:spcPct val="100000"/>
              </a:lnSpc>
            </a:pPr>
            <a:r>
              <a:rPr lang="it-IT" sz="1200" spc="150" dirty="0">
                <a:latin typeface="+mj-lt"/>
                <a:ea typeface="+mj-ea"/>
                <a:cs typeface="+mj-cs"/>
              </a:rPr>
              <a:t>RECURRENT MODULES FOR TEMPORAL FEATURES</a:t>
            </a:r>
            <a:endParaRPr lang="it-IT" sz="1200" dirty="0"/>
          </a:p>
        </p:txBody>
      </p:sp>
      <p:cxnSp>
        <p:nvCxnSpPr>
          <p:cNvPr id="61" name="Connettore diritto 60">
            <a:extLst>
              <a:ext uri="{FF2B5EF4-FFF2-40B4-BE49-F238E27FC236}">
                <a16:creationId xmlns:a16="http://schemas.microsoft.com/office/drawing/2014/main" id="{F8C93671-1250-4705-A092-97036B9012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397414" y="4610530"/>
            <a:ext cx="1261" cy="537881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Segnaposto testo 31">
            <a:extLst>
              <a:ext uri="{FF2B5EF4-FFF2-40B4-BE49-F238E27FC236}">
                <a16:creationId xmlns:a16="http://schemas.microsoft.com/office/drawing/2014/main" id="{7C5F4630-959D-43D6-A6F0-5D5F3A4117C1}"/>
              </a:ext>
            </a:extLst>
          </p:cNvPr>
          <p:cNvSpPr txBox="1">
            <a:spLocks/>
          </p:cNvSpPr>
          <p:nvPr/>
        </p:nvSpPr>
        <p:spPr>
          <a:xfrm>
            <a:off x="8154407" y="5181301"/>
            <a:ext cx="2057804" cy="5619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it-IT" sz="1400" spc="150" dirty="0">
                <a:latin typeface="+mj-lt"/>
                <a:ea typeface="+mj-ea"/>
                <a:cs typeface="+mj-cs"/>
              </a:rPr>
              <a:t>SUPERVISED</a:t>
            </a:r>
            <a:endParaRPr lang="it-IT" sz="1100" dirty="0"/>
          </a:p>
        </p:txBody>
      </p:sp>
      <p:cxnSp>
        <p:nvCxnSpPr>
          <p:cNvPr id="65" name="Connettore diritto 64">
            <a:extLst>
              <a:ext uri="{FF2B5EF4-FFF2-40B4-BE49-F238E27FC236}">
                <a16:creationId xmlns:a16="http://schemas.microsoft.com/office/drawing/2014/main" id="{F6C72AC5-2842-4966-BBE7-6F407A9C3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164647" y="4613712"/>
            <a:ext cx="0" cy="537881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ettangolo 90">
            <a:extLst>
              <a:ext uri="{FF2B5EF4-FFF2-40B4-BE49-F238E27FC236}">
                <a16:creationId xmlns:a16="http://schemas.microsoft.com/office/drawing/2014/main" id="{F7498279-FD52-40EE-AFD6-6FB13451AF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818620" y="4258334"/>
            <a:ext cx="790387" cy="342539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/>
          </a:p>
        </p:txBody>
      </p:sp>
      <p:sp>
        <p:nvSpPr>
          <p:cNvPr id="92" name="Segnaposto testo 7">
            <a:extLst>
              <a:ext uri="{FF2B5EF4-FFF2-40B4-BE49-F238E27FC236}">
                <a16:creationId xmlns:a16="http://schemas.microsoft.com/office/drawing/2014/main" id="{4362289A-967C-4365-9210-3E51302126D2}"/>
              </a:ext>
            </a:extLst>
          </p:cNvPr>
          <p:cNvSpPr txBox="1">
            <a:spLocks/>
          </p:cNvSpPr>
          <p:nvPr/>
        </p:nvSpPr>
        <p:spPr>
          <a:xfrm>
            <a:off x="2643064" y="4251911"/>
            <a:ext cx="1132615" cy="4136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SPATIAL FEATURES</a:t>
            </a:r>
          </a:p>
        </p:txBody>
      </p:sp>
      <p:sp>
        <p:nvSpPr>
          <p:cNvPr id="95" name="Segnaposto testo 7">
            <a:extLst>
              <a:ext uri="{FF2B5EF4-FFF2-40B4-BE49-F238E27FC236}">
                <a16:creationId xmlns:a16="http://schemas.microsoft.com/office/drawing/2014/main" id="{F48971BD-DAFE-41C1-BA41-36ACB4D6DD31}"/>
              </a:ext>
            </a:extLst>
          </p:cNvPr>
          <p:cNvSpPr txBox="1">
            <a:spLocks/>
          </p:cNvSpPr>
          <p:nvPr/>
        </p:nvSpPr>
        <p:spPr>
          <a:xfrm>
            <a:off x="5849936" y="3425629"/>
            <a:ext cx="1132615" cy="4136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TEMPORAL FEATURES</a:t>
            </a:r>
          </a:p>
        </p:txBody>
      </p:sp>
      <p:sp>
        <p:nvSpPr>
          <p:cNvPr id="96" name="Rettangolo 95">
            <a:extLst>
              <a:ext uri="{FF2B5EF4-FFF2-40B4-BE49-F238E27FC236}">
                <a16:creationId xmlns:a16="http://schemas.microsoft.com/office/drawing/2014/main" id="{C3177EFC-18ED-414E-B363-BED9BD69CD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001409" y="3444667"/>
            <a:ext cx="790387" cy="342539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/>
          </a:p>
        </p:txBody>
      </p:sp>
      <p:sp>
        <p:nvSpPr>
          <p:cNvPr id="99" name="Segnaposto testo 7">
            <a:extLst>
              <a:ext uri="{FF2B5EF4-FFF2-40B4-BE49-F238E27FC236}">
                <a16:creationId xmlns:a16="http://schemas.microsoft.com/office/drawing/2014/main" id="{B0AA41C5-E4F7-44D7-858F-CAB7E09E572F}"/>
              </a:ext>
            </a:extLst>
          </p:cNvPr>
          <p:cNvSpPr txBox="1">
            <a:spLocks/>
          </p:cNvSpPr>
          <p:nvPr/>
        </p:nvSpPr>
        <p:spPr>
          <a:xfrm>
            <a:off x="5841880" y="4258334"/>
            <a:ext cx="1132615" cy="4136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TEMPORAL FEATURES</a:t>
            </a:r>
          </a:p>
        </p:txBody>
      </p:sp>
      <p:sp>
        <p:nvSpPr>
          <p:cNvPr id="100" name="Rettangolo 99">
            <a:extLst>
              <a:ext uri="{FF2B5EF4-FFF2-40B4-BE49-F238E27FC236}">
                <a16:creationId xmlns:a16="http://schemas.microsoft.com/office/drawing/2014/main" id="{823ADBCC-06D6-4A39-9738-4E7E9AD1B0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012994" y="4258334"/>
            <a:ext cx="790387" cy="342539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/>
          </a:p>
        </p:txBody>
      </p:sp>
      <p:sp>
        <p:nvSpPr>
          <p:cNvPr id="105" name="Segnaposto testo 7">
            <a:extLst>
              <a:ext uri="{FF2B5EF4-FFF2-40B4-BE49-F238E27FC236}">
                <a16:creationId xmlns:a16="http://schemas.microsoft.com/office/drawing/2014/main" id="{716A9A9B-1239-48BA-9653-02ED3BA426B4}"/>
              </a:ext>
            </a:extLst>
          </p:cNvPr>
          <p:cNvSpPr txBox="1">
            <a:spLocks/>
          </p:cNvSpPr>
          <p:nvPr/>
        </p:nvSpPr>
        <p:spPr>
          <a:xfrm>
            <a:off x="8660561" y="3420262"/>
            <a:ext cx="991474" cy="4136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it-IT" dirty="0"/>
              <a:t>LEARNING TYPE</a:t>
            </a:r>
          </a:p>
        </p:txBody>
      </p:sp>
      <p:sp>
        <p:nvSpPr>
          <p:cNvPr id="106" name="Rettangolo 105">
            <a:extLst>
              <a:ext uri="{FF2B5EF4-FFF2-40B4-BE49-F238E27FC236}">
                <a16:creationId xmlns:a16="http://schemas.microsoft.com/office/drawing/2014/main" id="{86B07E3F-097C-42F6-92DC-77D208EB22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758548" y="3444667"/>
            <a:ext cx="790387" cy="342539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/>
          </a:p>
        </p:txBody>
      </p:sp>
      <p:sp>
        <p:nvSpPr>
          <p:cNvPr id="107" name="Segnaposto testo 7">
            <a:extLst>
              <a:ext uri="{FF2B5EF4-FFF2-40B4-BE49-F238E27FC236}">
                <a16:creationId xmlns:a16="http://schemas.microsoft.com/office/drawing/2014/main" id="{A251A484-E946-4A15-B88D-40E2AD3BBCA7}"/>
              </a:ext>
            </a:extLst>
          </p:cNvPr>
          <p:cNvSpPr txBox="1">
            <a:spLocks/>
          </p:cNvSpPr>
          <p:nvPr/>
        </p:nvSpPr>
        <p:spPr>
          <a:xfrm>
            <a:off x="8675584" y="4228098"/>
            <a:ext cx="991474" cy="4136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it-IT" dirty="0"/>
              <a:t>LEARNING TYPE</a:t>
            </a:r>
          </a:p>
        </p:txBody>
      </p:sp>
      <p:sp>
        <p:nvSpPr>
          <p:cNvPr id="108" name="Rettangolo 107">
            <a:extLst>
              <a:ext uri="{FF2B5EF4-FFF2-40B4-BE49-F238E27FC236}">
                <a16:creationId xmlns:a16="http://schemas.microsoft.com/office/drawing/2014/main" id="{DCC925B9-B634-4D72-953F-1E86A4BA4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773571" y="4252503"/>
            <a:ext cx="790387" cy="342539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/>
          </a:p>
        </p:txBody>
      </p:sp>
      <p:sp>
        <p:nvSpPr>
          <p:cNvPr id="111" name="Segnaposto testo 5">
            <a:extLst>
              <a:ext uri="{FF2B5EF4-FFF2-40B4-BE49-F238E27FC236}">
                <a16:creationId xmlns:a16="http://schemas.microsoft.com/office/drawing/2014/main" id="{6E78CB3C-7F13-4B48-A3FA-B45728EAEBB0}"/>
              </a:ext>
            </a:extLst>
          </p:cNvPr>
          <p:cNvSpPr txBox="1">
            <a:spLocks/>
          </p:cNvSpPr>
          <p:nvPr/>
        </p:nvSpPr>
        <p:spPr>
          <a:xfrm>
            <a:off x="11089456" y="3301810"/>
            <a:ext cx="731520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0.61</a:t>
            </a:r>
          </a:p>
        </p:txBody>
      </p:sp>
      <p:sp>
        <p:nvSpPr>
          <p:cNvPr id="112" name="Segnaposto testo 5">
            <a:extLst>
              <a:ext uri="{FF2B5EF4-FFF2-40B4-BE49-F238E27FC236}">
                <a16:creationId xmlns:a16="http://schemas.microsoft.com/office/drawing/2014/main" id="{34944953-DEB6-4FFF-A2D9-CC831EBEDCC0}"/>
              </a:ext>
            </a:extLst>
          </p:cNvPr>
          <p:cNvSpPr txBox="1">
            <a:spLocks/>
          </p:cNvSpPr>
          <p:nvPr/>
        </p:nvSpPr>
        <p:spPr>
          <a:xfrm>
            <a:off x="11125690" y="4366442"/>
            <a:ext cx="731520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0.92</a:t>
            </a:r>
          </a:p>
        </p:txBody>
      </p:sp>
      <p:cxnSp>
        <p:nvCxnSpPr>
          <p:cNvPr id="114" name="Connettore 2 113">
            <a:extLst>
              <a:ext uri="{FF2B5EF4-FFF2-40B4-BE49-F238E27FC236}">
                <a16:creationId xmlns:a16="http://schemas.microsoft.com/office/drawing/2014/main" id="{B98C8EF3-F8EE-43F4-8898-ACABB9D82509}"/>
              </a:ext>
            </a:extLst>
          </p:cNvPr>
          <p:cNvCxnSpPr/>
          <p:nvPr/>
        </p:nvCxnSpPr>
        <p:spPr>
          <a:xfrm>
            <a:off x="10180394" y="3583312"/>
            <a:ext cx="56380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onnettore 2 114">
            <a:extLst>
              <a:ext uri="{FF2B5EF4-FFF2-40B4-BE49-F238E27FC236}">
                <a16:creationId xmlns:a16="http://schemas.microsoft.com/office/drawing/2014/main" id="{4B82FCCE-ADC2-459A-A264-D5B83DA1A5C4}"/>
              </a:ext>
            </a:extLst>
          </p:cNvPr>
          <p:cNvCxnSpPr/>
          <p:nvPr/>
        </p:nvCxnSpPr>
        <p:spPr>
          <a:xfrm>
            <a:off x="10212211" y="4588058"/>
            <a:ext cx="56380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CasellaDiTesto 115">
            <a:extLst>
              <a:ext uri="{FF2B5EF4-FFF2-40B4-BE49-F238E27FC236}">
                <a16:creationId xmlns:a16="http://schemas.microsoft.com/office/drawing/2014/main" id="{478E1F66-C18B-413B-8848-393032C0B5E6}"/>
              </a:ext>
            </a:extLst>
          </p:cNvPr>
          <p:cNvSpPr txBox="1"/>
          <p:nvPr/>
        </p:nvSpPr>
        <p:spPr>
          <a:xfrm>
            <a:off x="10212211" y="3313941"/>
            <a:ext cx="8059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b="1" dirty="0"/>
              <a:t>Acc.</a:t>
            </a:r>
          </a:p>
        </p:txBody>
      </p:sp>
      <p:sp>
        <p:nvSpPr>
          <p:cNvPr id="117" name="CasellaDiTesto 116">
            <a:extLst>
              <a:ext uri="{FF2B5EF4-FFF2-40B4-BE49-F238E27FC236}">
                <a16:creationId xmlns:a16="http://schemas.microsoft.com/office/drawing/2014/main" id="{847FD60F-674F-4115-99C1-EB4E4E16BFAE}"/>
              </a:ext>
            </a:extLst>
          </p:cNvPr>
          <p:cNvSpPr txBox="1"/>
          <p:nvPr/>
        </p:nvSpPr>
        <p:spPr>
          <a:xfrm>
            <a:off x="10244598" y="4546643"/>
            <a:ext cx="8059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b="1" dirty="0"/>
              <a:t>Acc.</a:t>
            </a:r>
          </a:p>
        </p:txBody>
      </p:sp>
      <p:pic>
        <p:nvPicPr>
          <p:cNvPr id="118" name="Elemento grafico 117" descr="Onda sonora contorno">
            <a:extLst>
              <a:ext uri="{FF2B5EF4-FFF2-40B4-BE49-F238E27FC236}">
                <a16:creationId xmlns:a16="http://schemas.microsoft.com/office/drawing/2014/main" id="{76AD0DB7-D144-4FE8-A53A-445B068170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66929" y="637705"/>
            <a:ext cx="574951" cy="574951"/>
          </a:xfrm>
          <a:prstGeom prst="rect">
            <a:avLst/>
          </a:prstGeom>
        </p:spPr>
      </p:pic>
      <p:pic>
        <p:nvPicPr>
          <p:cNvPr id="119" name="Elemento grafico 118" descr="Onda sonora contorno">
            <a:extLst>
              <a:ext uri="{FF2B5EF4-FFF2-40B4-BE49-F238E27FC236}">
                <a16:creationId xmlns:a16="http://schemas.microsoft.com/office/drawing/2014/main" id="{5A68105A-EB87-46C9-B663-01D5B1C8BF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08752" y="637704"/>
            <a:ext cx="574951" cy="574951"/>
          </a:xfrm>
          <a:prstGeom prst="rect">
            <a:avLst/>
          </a:prstGeom>
        </p:spPr>
      </p:pic>
      <p:pic>
        <p:nvPicPr>
          <p:cNvPr id="120" name="Elemento grafico 119" descr="Onda sonora contorno">
            <a:extLst>
              <a:ext uri="{FF2B5EF4-FFF2-40B4-BE49-F238E27FC236}">
                <a16:creationId xmlns:a16="http://schemas.microsoft.com/office/drawing/2014/main" id="{3B63ABEE-FD74-4F22-BF4C-08F606C339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714258" y="637704"/>
            <a:ext cx="574951" cy="574951"/>
          </a:xfrm>
          <a:prstGeom prst="rect">
            <a:avLst/>
          </a:prstGeom>
        </p:spPr>
      </p:pic>
      <p:pic>
        <p:nvPicPr>
          <p:cNvPr id="121" name="Elemento grafico 120" descr="Onda sonora contorno">
            <a:extLst>
              <a:ext uri="{FF2B5EF4-FFF2-40B4-BE49-F238E27FC236}">
                <a16:creationId xmlns:a16="http://schemas.microsoft.com/office/drawing/2014/main" id="{E64B2C24-4D81-49D8-AFA8-3876B6E0A5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19764" y="637705"/>
            <a:ext cx="574951" cy="574951"/>
          </a:xfrm>
          <a:prstGeom prst="rect">
            <a:avLst/>
          </a:prstGeom>
        </p:spPr>
      </p:pic>
      <p:sp>
        <p:nvSpPr>
          <p:cNvPr id="122" name="Segnaposto data 11">
            <a:extLst>
              <a:ext uri="{FF2B5EF4-FFF2-40B4-BE49-F238E27FC236}">
                <a16:creationId xmlns:a16="http://schemas.microsoft.com/office/drawing/2014/main" id="{45FEC855-A1A2-4BF2-9F19-C323D4D7AE7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32479" y="6356350"/>
            <a:ext cx="2743200" cy="365125"/>
          </a:xfrm>
        </p:spPr>
        <p:txBody>
          <a:bodyPr rtlCol="0"/>
          <a:lstStyle/>
          <a:p>
            <a:pPr rtl="0"/>
            <a:r>
              <a:rPr lang="it-IT" dirty="0"/>
              <a:t>2020/2021</a:t>
            </a:r>
          </a:p>
        </p:txBody>
      </p:sp>
      <p:sp>
        <p:nvSpPr>
          <p:cNvPr id="123" name="Segnaposto piè di pagina 12">
            <a:extLst>
              <a:ext uri="{FF2B5EF4-FFF2-40B4-BE49-F238E27FC236}">
                <a16:creationId xmlns:a16="http://schemas.microsoft.com/office/drawing/2014/main" id="{76DC3CBC-0A6A-4B49-8AE5-3296C4315F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32879" y="6356350"/>
            <a:ext cx="4114800" cy="365125"/>
          </a:xfrm>
        </p:spPr>
        <p:txBody>
          <a:bodyPr rtlCol="0"/>
          <a:lstStyle/>
          <a:p>
            <a:pPr rtl="0"/>
            <a:r>
              <a:rPr lang="it-IT" dirty="0" err="1"/>
              <a:t>Neural</a:t>
            </a:r>
            <a:r>
              <a:rPr lang="it-IT" dirty="0"/>
              <a:t> Music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578975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7A6F7BB-30A8-4980-AD4A-2FB0B53FA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New </a:t>
            </a:r>
            <a:r>
              <a:rPr lang="it-IT" dirty="0" err="1"/>
              <a:t>songs</a:t>
            </a:r>
            <a:r>
              <a:rPr lang="it-IT" dirty="0"/>
              <a:t> </a:t>
            </a:r>
            <a:r>
              <a:rPr lang="it-IT" dirty="0" err="1"/>
              <a:t>evaluation</a:t>
            </a:r>
            <a:endParaRPr lang="it-IT" dirty="0"/>
          </a:p>
        </p:txBody>
      </p:sp>
      <p:sp>
        <p:nvSpPr>
          <p:cNvPr id="64" name="Segnaposto testo 63">
            <a:extLst>
              <a:ext uri="{FF2B5EF4-FFF2-40B4-BE49-F238E27FC236}">
                <a16:creationId xmlns:a16="http://schemas.microsoft.com/office/drawing/2014/main" id="{3ECD1D6F-7DAE-4DCC-BBB4-CD519379CDF6}"/>
              </a:ext>
            </a:extLst>
          </p:cNvPr>
          <p:cNvSpPr>
            <a:spLocks noGrp="1"/>
          </p:cNvSpPr>
          <p:nvPr>
            <p:ph type="body" idx="25"/>
          </p:nvPr>
        </p:nvSpPr>
        <p:spPr>
          <a:xfrm>
            <a:off x="4962034" y="4367821"/>
            <a:ext cx="1828800" cy="343061"/>
          </a:xfrm>
        </p:spPr>
        <p:txBody>
          <a:bodyPr rtlCol="0"/>
          <a:lstStyle/>
          <a:p>
            <a:pPr rtl="0"/>
            <a:r>
              <a:rPr lang="it-IT" dirty="0"/>
              <a:t>REMINDER</a:t>
            </a:r>
          </a:p>
          <a:p>
            <a:pPr rtl="0"/>
            <a:endParaRPr lang="it-IT" dirty="0"/>
          </a:p>
        </p:txBody>
      </p:sp>
      <p:sp>
        <p:nvSpPr>
          <p:cNvPr id="72" name="Segnaposto testo 71">
            <a:extLst>
              <a:ext uri="{FF2B5EF4-FFF2-40B4-BE49-F238E27FC236}">
                <a16:creationId xmlns:a16="http://schemas.microsoft.com/office/drawing/2014/main" id="{0420E7B5-7D79-437C-BC6E-11C9C9C73D12}"/>
              </a:ext>
            </a:extLst>
          </p:cNvPr>
          <p:cNvSpPr>
            <a:spLocks noGrp="1"/>
          </p:cNvSpPr>
          <p:nvPr>
            <p:ph type="body" idx="33"/>
          </p:nvPr>
        </p:nvSpPr>
        <p:spPr>
          <a:xfrm>
            <a:off x="4663518" y="4495482"/>
            <a:ext cx="2434336" cy="343061"/>
          </a:xfrm>
        </p:spPr>
        <p:txBody>
          <a:bodyPr rtlCol="0"/>
          <a:lstStyle/>
          <a:p>
            <a:pPr rtl="0"/>
            <a:r>
              <a:rPr lang="it-IT" dirty="0" err="1"/>
              <a:t>Moderat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2E1923C7-5010-4C4F-A932-4BDA0B62A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it-IT" smtClean="0"/>
              <a:pPr rtl="0"/>
              <a:t>25</a:t>
            </a:fld>
            <a:endParaRPr lang="it-IT" dirty="0"/>
          </a:p>
        </p:txBody>
      </p:sp>
      <p:pic>
        <p:nvPicPr>
          <p:cNvPr id="30" name="Elemento grafico 29" descr="Onda sonora contorno">
            <a:extLst>
              <a:ext uri="{FF2B5EF4-FFF2-40B4-BE49-F238E27FC236}">
                <a16:creationId xmlns:a16="http://schemas.microsoft.com/office/drawing/2014/main" id="{34D84D2C-F3F0-4C34-8CBB-E5868C24D72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849262" y="845046"/>
            <a:ext cx="574951" cy="574951"/>
          </a:xfrm>
          <a:prstGeom prst="rect">
            <a:avLst/>
          </a:prstGeom>
        </p:spPr>
      </p:pic>
      <p:pic>
        <p:nvPicPr>
          <p:cNvPr id="31" name="Elemento grafico 30" descr="Onda sonora contorno">
            <a:extLst>
              <a:ext uri="{FF2B5EF4-FFF2-40B4-BE49-F238E27FC236}">
                <a16:creationId xmlns:a16="http://schemas.microsoft.com/office/drawing/2014/main" id="{BA5B332C-051C-43EC-B81A-CF4856AADD4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591085" y="845045"/>
            <a:ext cx="574951" cy="574951"/>
          </a:xfrm>
          <a:prstGeom prst="rect">
            <a:avLst/>
          </a:prstGeom>
        </p:spPr>
      </p:pic>
      <p:pic>
        <p:nvPicPr>
          <p:cNvPr id="32" name="Elemento grafico 31" descr="Onda sonora contorno">
            <a:extLst>
              <a:ext uri="{FF2B5EF4-FFF2-40B4-BE49-F238E27FC236}">
                <a16:creationId xmlns:a16="http://schemas.microsoft.com/office/drawing/2014/main" id="{8872D397-F0FA-4927-AF6B-3A82D0B697C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296591" y="845045"/>
            <a:ext cx="574951" cy="574951"/>
          </a:xfrm>
          <a:prstGeom prst="rect">
            <a:avLst/>
          </a:prstGeom>
        </p:spPr>
      </p:pic>
      <p:pic>
        <p:nvPicPr>
          <p:cNvPr id="33" name="Elemento grafico 32" descr="Onda sonora contorno">
            <a:extLst>
              <a:ext uri="{FF2B5EF4-FFF2-40B4-BE49-F238E27FC236}">
                <a16:creationId xmlns:a16="http://schemas.microsoft.com/office/drawing/2014/main" id="{DA913D6B-2B00-4A3B-ABF8-9E5E70C2B5E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002097" y="845046"/>
            <a:ext cx="574951" cy="574951"/>
          </a:xfrm>
          <a:prstGeom prst="rect">
            <a:avLst/>
          </a:prstGeom>
        </p:spPr>
      </p:pic>
      <p:sp>
        <p:nvSpPr>
          <p:cNvPr id="76" name="Segnaposto testo 63">
            <a:extLst>
              <a:ext uri="{FF2B5EF4-FFF2-40B4-BE49-F238E27FC236}">
                <a16:creationId xmlns:a16="http://schemas.microsoft.com/office/drawing/2014/main" id="{645941EC-151C-4A65-B99A-7344BD187043}"/>
              </a:ext>
            </a:extLst>
          </p:cNvPr>
          <p:cNvSpPr txBox="1">
            <a:spLocks/>
          </p:cNvSpPr>
          <p:nvPr/>
        </p:nvSpPr>
        <p:spPr>
          <a:xfrm>
            <a:off x="1613145" y="4367821"/>
            <a:ext cx="1828800" cy="34306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FRITZPLEASURE</a:t>
            </a:r>
          </a:p>
          <a:p>
            <a:endParaRPr lang="it-IT" dirty="0"/>
          </a:p>
        </p:txBody>
      </p:sp>
      <p:sp>
        <p:nvSpPr>
          <p:cNvPr id="77" name="Segnaposto testo 71">
            <a:extLst>
              <a:ext uri="{FF2B5EF4-FFF2-40B4-BE49-F238E27FC236}">
                <a16:creationId xmlns:a16="http://schemas.microsoft.com/office/drawing/2014/main" id="{B32ED982-BD23-4CE8-8451-3EBD18E5A3C8}"/>
              </a:ext>
            </a:extLst>
          </p:cNvPr>
          <p:cNvSpPr txBox="1">
            <a:spLocks/>
          </p:cNvSpPr>
          <p:nvPr/>
        </p:nvSpPr>
        <p:spPr>
          <a:xfrm>
            <a:off x="1314629" y="4495482"/>
            <a:ext cx="2434336" cy="34306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Alt-J</a:t>
            </a:r>
          </a:p>
        </p:txBody>
      </p:sp>
      <p:sp>
        <p:nvSpPr>
          <p:cNvPr id="92" name="Segnaposto testo 63">
            <a:extLst>
              <a:ext uri="{FF2B5EF4-FFF2-40B4-BE49-F238E27FC236}">
                <a16:creationId xmlns:a16="http://schemas.microsoft.com/office/drawing/2014/main" id="{5118AA6B-9928-4B62-9F11-54EDB1993C0D}"/>
              </a:ext>
            </a:extLst>
          </p:cNvPr>
          <p:cNvSpPr txBox="1">
            <a:spLocks/>
          </p:cNvSpPr>
          <p:nvPr/>
        </p:nvSpPr>
        <p:spPr>
          <a:xfrm>
            <a:off x="8310923" y="4367821"/>
            <a:ext cx="1828800" cy="34306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715-CR</a:t>
            </a:r>
            <a:r>
              <a:rPr lang="it-IT" dirty="0">
                <a:sym typeface="Symbol" panose="05050102010706020507" pitchFamily="18" charset="2"/>
              </a:rPr>
              <a:t></a:t>
            </a:r>
            <a:r>
              <a:rPr lang="it-IT" dirty="0"/>
              <a:t>KS</a:t>
            </a:r>
          </a:p>
          <a:p>
            <a:endParaRPr lang="it-IT" dirty="0"/>
          </a:p>
        </p:txBody>
      </p:sp>
      <p:sp>
        <p:nvSpPr>
          <p:cNvPr id="93" name="Segnaposto testo 71">
            <a:extLst>
              <a:ext uri="{FF2B5EF4-FFF2-40B4-BE49-F238E27FC236}">
                <a16:creationId xmlns:a16="http://schemas.microsoft.com/office/drawing/2014/main" id="{1C73F3B8-C2F5-441C-AD4A-0E2048A3DAE4}"/>
              </a:ext>
            </a:extLst>
          </p:cNvPr>
          <p:cNvSpPr txBox="1">
            <a:spLocks/>
          </p:cNvSpPr>
          <p:nvPr/>
        </p:nvSpPr>
        <p:spPr>
          <a:xfrm>
            <a:off x="8012407" y="4495482"/>
            <a:ext cx="2434336" cy="34306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Bon </a:t>
            </a:r>
            <a:r>
              <a:rPr lang="it-IT" dirty="0" err="1"/>
              <a:t>Iver</a:t>
            </a:r>
            <a:endParaRPr lang="it-IT" dirty="0"/>
          </a:p>
        </p:txBody>
      </p:sp>
      <p:pic>
        <p:nvPicPr>
          <p:cNvPr id="5122" name="Picture 2" descr="An Awesome Wave: Alt-J, Alt-J: Amazon.it: CD e Vinili}">
            <a:extLst>
              <a:ext uri="{FF2B5EF4-FFF2-40B4-BE49-F238E27FC236}">
                <a16:creationId xmlns:a16="http://schemas.microsoft.com/office/drawing/2014/main" id="{C4EAB223-9641-4A6A-9083-EC401A0C4A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4059" y="2651856"/>
            <a:ext cx="1646972" cy="1588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Reminder: Moderat: Amazon.it: CD e Vinili}">
            <a:extLst>
              <a:ext uri="{FF2B5EF4-FFF2-40B4-BE49-F238E27FC236}">
                <a16:creationId xmlns:a16="http://schemas.microsoft.com/office/drawing/2014/main" id="{314F0666-FB7D-4D70-8D05-C98425D5E1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2948" y="2622522"/>
            <a:ext cx="1646972" cy="1646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Bon Iver – 715 - CRΣΣKS Lyrics | Genius Lyrics">
            <a:extLst>
              <a:ext uri="{FF2B5EF4-FFF2-40B4-BE49-F238E27FC236}">
                <a16:creationId xmlns:a16="http://schemas.microsoft.com/office/drawing/2014/main" id="{2C1D9F3F-6356-4C4A-B498-9C771CF51B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3155" y="2593187"/>
            <a:ext cx="1646972" cy="1646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4" name="reminder">
            <a:hlinkClick r:id="" action="ppaction://media"/>
            <a:extLst>
              <a:ext uri="{FF2B5EF4-FFF2-40B4-BE49-F238E27FC236}">
                <a16:creationId xmlns:a16="http://schemas.microsoft.com/office/drawing/2014/main" id="{59639578-8422-4069-AAEA-0F910DE14A30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6079" end="199303.75"/>
                  <p14:fade out="2000"/>
                </p14:media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5637004" y="4982422"/>
            <a:ext cx="487363" cy="487363"/>
          </a:xfrm>
          <a:prstGeom prst="rect">
            <a:avLst/>
          </a:prstGeom>
        </p:spPr>
      </p:pic>
      <p:pic>
        <p:nvPicPr>
          <p:cNvPr id="95" name="715">
            <a:hlinkClick r:id="" action="ppaction://media"/>
            <a:extLst>
              <a:ext uri="{FF2B5EF4-FFF2-40B4-BE49-F238E27FC236}">
                <a16:creationId xmlns:a16="http://schemas.microsoft.com/office/drawing/2014/main" id="{FB36AE95-5CC8-4667-B6A4-ACCFFB50490D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3">
                  <p14:trim st="22902" end="84166.975"/>
                </p14:media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8981641" y="4966204"/>
            <a:ext cx="487363" cy="487363"/>
          </a:xfrm>
          <a:prstGeom prst="rect">
            <a:avLst/>
          </a:prstGeom>
        </p:spPr>
      </p:pic>
      <p:pic>
        <p:nvPicPr>
          <p:cNvPr id="96" name="Fitzpleasure">
            <a:hlinkClick r:id="" action="ppaction://media"/>
            <a:extLst>
              <a:ext uri="{FF2B5EF4-FFF2-40B4-BE49-F238E27FC236}">
                <a16:creationId xmlns:a16="http://schemas.microsoft.com/office/drawing/2014/main" id="{B054BF66-6B5A-4155-9058-9A45BD20A570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4">
                  <p14:trim st="104456" end="65521.425"/>
                  <p14:fade out="3750"/>
                </p14:media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2289555" y="4948160"/>
            <a:ext cx="487363" cy="487363"/>
          </a:xfrm>
          <a:prstGeom prst="rect">
            <a:avLst/>
          </a:prstGeom>
        </p:spPr>
      </p:pic>
      <p:sp>
        <p:nvSpPr>
          <p:cNvPr id="100" name="Segnaposto data 11">
            <a:extLst>
              <a:ext uri="{FF2B5EF4-FFF2-40B4-BE49-F238E27FC236}">
                <a16:creationId xmlns:a16="http://schemas.microsoft.com/office/drawing/2014/main" id="{C656F89C-A3FA-4109-B03D-601C0B74D73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98002" y="6356350"/>
            <a:ext cx="2743200" cy="365125"/>
          </a:xfrm>
        </p:spPr>
        <p:txBody>
          <a:bodyPr rtlCol="0"/>
          <a:lstStyle/>
          <a:p>
            <a:pPr rtl="0"/>
            <a:r>
              <a:rPr lang="it-IT" dirty="0"/>
              <a:t>2020/2021</a:t>
            </a:r>
          </a:p>
        </p:txBody>
      </p:sp>
      <p:sp>
        <p:nvSpPr>
          <p:cNvPr id="101" name="Segnaposto piè di pagina 12">
            <a:extLst>
              <a:ext uri="{FF2B5EF4-FFF2-40B4-BE49-F238E27FC236}">
                <a16:creationId xmlns:a16="http://schemas.microsoft.com/office/drawing/2014/main" id="{7CC17CB9-EAA1-4F4D-93C0-9B2D97311F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98402" y="6356350"/>
            <a:ext cx="4114800" cy="365125"/>
          </a:xfrm>
        </p:spPr>
        <p:txBody>
          <a:bodyPr rtlCol="0"/>
          <a:lstStyle/>
          <a:p>
            <a:pPr rtl="0"/>
            <a:r>
              <a:rPr lang="it-IT" dirty="0" err="1"/>
              <a:t>Neural</a:t>
            </a:r>
            <a:r>
              <a:rPr lang="it-IT" dirty="0"/>
              <a:t> Music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3396266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123" fill="hold"/>
                                        <p:tgtEl>
                                          <p:spTgt spid="9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1" dur="18805" fill="hold"/>
                                        <p:tgtEl>
                                          <p:spTgt spid="9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6" dur="24980" fill="hold"/>
                                        <p:tgtEl>
                                          <p:spTgt spid="9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5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5854">
                <p:cTn id="4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4"/>
                </p:tgtEl>
              </p:cMediaNode>
            </p:audio>
            <p:audio>
              <p:cMediaNode vol="10976">
                <p:cTn id="4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5"/>
                </p:tgtEl>
              </p:cMediaNode>
            </p:audio>
            <p:audio>
              <p:cMediaNode vol="7317">
                <p:cTn id="5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6"/>
                </p:tgtEl>
              </p:cMediaNode>
            </p:audio>
          </p:childTnLst>
        </p:cTn>
      </p:par>
    </p:tnLst>
    <p:bldLst>
      <p:bldP spid="64" grpId="0" build="p"/>
      <p:bldP spid="72" grpId="0" build="p"/>
      <p:bldP spid="76" grpId="0"/>
      <p:bldP spid="77" grpId="0"/>
      <p:bldP spid="92" grpId="0"/>
      <p:bldP spid="9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olo 10">
            <a:extLst>
              <a:ext uri="{FF2B5EF4-FFF2-40B4-BE49-F238E27FC236}">
                <a16:creationId xmlns:a16="http://schemas.microsoft.com/office/drawing/2014/main" id="{2A13D9BA-2F12-4BA5-804F-054BBEA70EF0}"/>
              </a:ext>
            </a:extLst>
          </p:cNvPr>
          <p:cNvSpPr txBox="1">
            <a:spLocks/>
          </p:cNvSpPr>
          <p:nvPr/>
        </p:nvSpPr>
        <p:spPr>
          <a:xfrm>
            <a:off x="2016320" y="822200"/>
            <a:ext cx="5350982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it-IT" dirty="0"/>
              <a:t>Multi-label classification</a:t>
            </a:r>
          </a:p>
        </p:txBody>
      </p:sp>
      <p:pic>
        <p:nvPicPr>
          <p:cNvPr id="31" name="Elemento grafico 30" descr="Onda sonora contorno">
            <a:extLst>
              <a:ext uri="{FF2B5EF4-FFF2-40B4-BE49-F238E27FC236}">
                <a16:creationId xmlns:a16="http://schemas.microsoft.com/office/drawing/2014/main" id="{8B264585-E375-416A-940C-45E09D5F64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16320" y="618714"/>
            <a:ext cx="574951" cy="574951"/>
          </a:xfrm>
          <a:prstGeom prst="rect">
            <a:avLst/>
          </a:prstGeom>
        </p:spPr>
      </p:pic>
      <p:pic>
        <p:nvPicPr>
          <p:cNvPr id="32" name="Elemento grafico 31" descr="Onda sonora contorno">
            <a:extLst>
              <a:ext uri="{FF2B5EF4-FFF2-40B4-BE49-F238E27FC236}">
                <a16:creationId xmlns:a16="http://schemas.microsoft.com/office/drawing/2014/main" id="{AE6BADAD-D501-4525-B6F9-E1ED4D46F6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58143" y="618713"/>
            <a:ext cx="574951" cy="574951"/>
          </a:xfrm>
          <a:prstGeom prst="rect">
            <a:avLst/>
          </a:prstGeom>
        </p:spPr>
      </p:pic>
      <p:pic>
        <p:nvPicPr>
          <p:cNvPr id="33" name="Elemento grafico 32" descr="Onda sonora contorno">
            <a:extLst>
              <a:ext uri="{FF2B5EF4-FFF2-40B4-BE49-F238E27FC236}">
                <a16:creationId xmlns:a16="http://schemas.microsoft.com/office/drawing/2014/main" id="{51E63912-FDC3-438A-9B88-EAF7EEC3AF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63649" y="618713"/>
            <a:ext cx="574951" cy="574951"/>
          </a:xfrm>
          <a:prstGeom prst="rect">
            <a:avLst/>
          </a:prstGeom>
        </p:spPr>
      </p:pic>
      <p:pic>
        <p:nvPicPr>
          <p:cNvPr id="34" name="Elemento grafico 33" descr="Onda sonora contorno">
            <a:extLst>
              <a:ext uri="{FF2B5EF4-FFF2-40B4-BE49-F238E27FC236}">
                <a16:creationId xmlns:a16="http://schemas.microsoft.com/office/drawing/2014/main" id="{216FB0EB-F047-4E37-826C-E6A86A598B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69155" y="618714"/>
            <a:ext cx="574951" cy="574951"/>
          </a:xfrm>
          <a:prstGeom prst="rect">
            <a:avLst/>
          </a:prstGeom>
        </p:spPr>
      </p:pic>
      <p:sp>
        <p:nvSpPr>
          <p:cNvPr id="35" name="Sottotitolo 7">
            <a:extLst>
              <a:ext uri="{FF2B5EF4-FFF2-40B4-BE49-F238E27FC236}">
                <a16:creationId xmlns:a16="http://schemas.microsoft.com/office/drawing/2014/main" id="{D39CAE2C-2EC9-48EB-890F-70AE44D4C876}"/>
              </a:ext>
            </a:extLst>
          </p:cNvPr>
          <p:cNvSpPr txBox="1">
            <a:spLocks/>
          </p:cNvSpPr>
          <p:nvPr/>
        </p:nvSpPr>
        <p:spPr>
          <a:xfrm>
            <a:off x="5120278" y="1350988"/>
            <a:ext cx="6257192" cy="511422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/>
              <a:t>Nowadays songs can’t be described only by one genre or mood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/>
              <a:t>Proposed audio tracks’ authors are quite experimental</a:t>
            </a:r>
          </a:p>
        </p:txBody>
      </p:sp>
      <p:sp>
        <p:nvSpPr>
          <p:cNvPr id="47" name="Segnaposto testo 16">
            <a:extLst>
              <a:ext uri="{FF2B5EF4-FFF2-40B4-BE49-F238E27FC236}">
                <a16:creationId xmlns:a16="http://schemas.microsoft.com/office/drawing/2014/main" id="{CBCF3D99-4051-4D8E-952A-C0C667C6782C}"/>
              </a:ext>
            </a:extLst>
          </p:cNvPr>
          <p:cNvSpPr txBox="1">
            <a:spLocks/>
          </p:cNvSpPr>
          <p:nvPr/>
        </p:nvSpPr>
        <p:spPr>
          <a:xfrm>
            <a:off x="9003730" y="2925864"/>
            <a:ext cx="2057400" cy="34306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600" dirty="0"/>
              <a:t>REMINDER</a:t>
            </a:r>
          </a:p>
          <a:p>
            <a:endParaRPr lang="it-IT" sz="1600" dirty="0"/>
          </a:p>
        </p:txBody>
      </p:sp>
      <p:graphicFrame>
        <p:nvGraphicFramePr>
          <p:cNvPr id="54" name="Tabella 50">
            <a:extLst>
              <a:ext uri="{FF2B5EF4-FFF2-40B4-BE49-F238E27FC236}">
                <a16:creationId xmlns:a16="http://schemas.microsoft.com/office/drawing/2014/main" id="{3EA9CD47-32C1-491E-9D43-258173AEB3F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5101608"/>
              </p:ext>
            </p:extLst>
          </p:nvPr>
        </p:nvGraphicFramePr>
        <p:xfrm>
          <a:off x="9150848" y="3268925"/>
          <a:ext cx="1763164" cy="22689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1582">
                  <a:extLst>
                    <a:ext uri="{9D8B030D-6E8A-4147-A177-3AD203B41FA5}">
                      <a16:colId xmlns:a16="http://schemas.microsoft.com/office/drawing/2014/main" val="2284043154"/>
                    </a:ext>
                  </a:extLst>
                </a:gridCol>
                <a:gridCol w="881582">
                  <a:extLst>
                    <a:ext uri="{9D8B030D-6E8A-4147-A177-3AD203B41FA5}">
                      <a16:colId xmlns:a16="http://schemas.microsoft.com/office/drawing/2014/main" val="2987712514"/>
                    </a:ext>
                  </a:extLst>
                </a:gridCol>
              </a:tblGrid>
              <a:tr h="425137">
                <a:tc>
                  <a:txBody>
                    <a:bodyPr/>
                    <a:lstStyle/>
                    <a:p>
                      <a:pPr algn="ctr" rtl="0"/>
                      <a:r>
                        <a:rPr lang="it-IT" sz="1200" b="0" kern="1200" noProof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Genre (%)</a:t>
                      </a: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it-IT" sz="1200" b="1" kern="1200" noProof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Moods (%)</a:t>
                      </a: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9137574"/>
                  </a:ext>
                </a:extLst>
              </a:tr>
              <a:tr h="425137">
                <a:tc>
                  <a:txBody>
                    <a:bodyPr/>
                    <a:lstStyle/>
                    <a:p>
                      <a:pPr algn="ctr" rtl="0"/>
                      <a:r>
                        <a:rPr lang="it-IT" sz="1200" noProof="0" dirty="0">
                          <a:solidFill>
                            <a:schemeClr val="tx1"/>
                          </a:solidFill>
                        </a:rPr>
                        <a:t>Rock (46.75)</a:t>
                      </a: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it-IT" sz="1200" b="1" noProof="0" dirty="0" err="1">
                          <a:solidFill>
                            <a:schemeClr val="tx1"/>
                          </a:solidFill>
                        </a:rPr>
                        <a:t>Sad</a:t>
                      </a:r>
                      <a:endParaRPr lang="it-IT" sz="1200" b="1" noProof="0" dirty="0">
                        <a:solidFill>
                          <a:schemeClr val="tx1"/>
                        </a:solidFill>
                      </a:endParaRPr>
                    </a:p>
                    <a:p>
                      <a:pPr algn="ctr" rtl="0"/>
                      <a:r>
                        <a:rPr lang="it-IT" sz="1200" b="1" noProof="0" dirty="0">
                          <a:solidFill>
                            <a:schemeClr val="tx1"/>
                          </a:solidFill>
                        </a:rPr>
                        <a:t>(37.18)</a:t>
                      </a: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07742485"/>
                  </a:ext>
                </a:extLst>
              </a:tr>
              <a:tr h="425137">
                <a:tc>
                  <a:txBody>
                    <a:bodyPr/>
                    <a:lstStyle/>
                    <a:p>
                      <a:pPr algn="ctr" rtl="0"/>
                      <a:r>
                        <a:rPr lang="it-IT" sz="1200" b="0" noProof="0" dirty="0">
                          <a:solidFill>
                            <a:schemeClr val="tx1"/>
                          </a:solidFill>
                        </a:rPr>
                        <a:t>Pop (19.48)</a:t>
                      </a: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it-IT" sz="1200" b="1" noProof="0" dirty="0" err="1">
                          <a:solidFill>
                            <a:schemeClr val="tx1"/>
                          </a:solidFill>
                        </a:rPr>
                        <a:t>Energetic</a:t>
                      </a:r>
                      <a:r>
                        <a:rPr lang="it-IT" sz="1200" b="1" noProof="0" dirty="0">
                          <a:solidFill>
                            <a:schemeClr val="tx1"/>
                          </a:solidFill>
                        </a:rPr>
                        <a:t> (26.92)</a:t>
                      </a: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6860975"/>
                  </a:ext>
                </a:extLst>
              </a:tr>
              <a:tr h="425137">
                <a:tc>
                  <a:txBody>
                    <a:bodyPr/>
                    <a:lstStyle/>
                    <a:p>
                      <a:pPr algn="ctr" rtl="0"/>
                      <a:r>
                        <a:rPr lang="it-IT" sz="1200" noProof="0" dirty="0" err="1">
                          <a:solidFill>
                            <a:schemeClr val="tx1"/>
                          </a:solidFill>
                        </a:rPr>
                        <a:t>Hiphop</a:t>
                      </a:r>
                      <a:r>
                        <a:rPr lang="it-IT" sz="1200" noProof="0" dirty="0">
                          <a:solidFill>
                            <a:schemeClr val="tx1"/>
                          </a:solidFill>
                        </a:rPr>
                        <a:t> (11.69)</a:t>
                      </a: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it-IT" sz="1200" b="1" noProof="0" dirty="0">
                          <a:solidFill>
                            <a:schemeClr val="tx1"/>
                          </a:solidFill>
                        </a:rPr>
                        <a:t>Happy (17.95)</a:t>
                      </a: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05121222"/>
                  </a:ext>
                </a:extLst>
              </a:tr>
              <a:tr h="425137">
                <a:tc>
                  <a:txBody>
                    <a:bodyPr/>
                    <a:lstStyle/>
                    <a:p>
                      <a:pPr algn="ctr" rtl="0"/>
                      <a:r>
                        <a:rPr lang="it-IT" sz="1200" noProof="0" dirty="0">
                          <a:solidFill>
                            <a:schemeClr val="tx1"/>
                          </a:solidFill>
                        </a:rPr>
                        <a:t>Others</a:t>
                      </a:r>
                    </a:p>
                    <a:p>
                      <a:pPr algn="ctr" rtl="0"/>
                      <a:r>
                        <a:rPr lang="it-IT" sz="1200" noProof="0" dirty="0">
                          <a:solidFill>
                            <a:schemeClr val="tx1"/>
                          </a:solidFill>
                        </a:rPr>
                        <a:t>(22.08)</a:t>
                      </a: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it-IT" sz="1200" b="1" noProof="0" dirty="0">
                          <a:solidFill>
                            <a:schemeClr val="tx1"/>
                          </a:solidFill>
                        </a:rPr>
                        <a:t>Others (17.95)</a:t>
                      </a: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123171"/>
                  </a:ext>
                </a:extLst>
              </a:tr>
            </a:tbl>
          </a:graphicData>
        </a:graphic>
      </p:graphicFrame>
      <p:sp>
        <p:nvSpPr>
          <p:cNvPr id="63" name="Segnaposto testo 16">
            <a:extLst>
              <a:ext uri="{FF2B5EF4-FFF2-40B4-BE49-F238E27FC236}">
                <a16:creationId xmlns:a16="http://schemas.microsoft.com/office/drawing/2014/main" id="{FEE6A684-DEB5-42F3-A97F-C6E1FEBC5194}"/>
              </a:ext>
            </a:extLst>
          </p:cNvPr>
          <p:cNvSpPr txBox="1">
            <a:spLocks/>
          </p:cNvSpPr>
          <p:nvPr/>
        </p:nvSpPr>
        <p:spPr>
          <a:xfrm>
            <a:off x="5205922" y="2944118"/>
            <a:ext cx="2057400" cy="34306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600" dirty="0"/>
              <a:t>FITZPLEASURE</a:t>
            </a:r>
          </a:p>
          <a:p>
            <a:endParaRPr lang="it-IT" sz="1600" dirty="0"/>
          </a:p>
        </p:txBody>
      </p:sp>
      <p:graphicFrame>
        <p:nvGraphicFramePr>
          <p:cNvPr id="64" name="Tabella 50">
            <a:extLst>
              <a:ext uri="{FF2B5EF4-FFF2-40B4-BE49-F238E27FC236}">
                <a16:creationId xmlns:a16="http://schemas.microsoft.com/office/drawing/2014/main" id="{27C6EA0D-3D00-4825-83CB-40C28679202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40919840"/>
              </p:ext>
            </p:extLst>
          </p:nvPr>
        </p:nvGraphicFramePr>
        <p:xfrm>
          <a:off x="5353040" y="3287179"/>
          <a:ext cx="1763164" cy="22689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1582">
                  <a:extLst>
                    <a:ext uri="{9D8B030D-6E8A-4147-A177-3AD203B41FA5}">
                      <a16:colId xmlns:a16="http://schemas.microsoft.com/office/drawing/2014/main" val="2284043154"/>
                    </a:ext>
                  </a:extLst>
                </a:gridCol>
                <a:gridCol w="881582">
                  <a:extLst>
                    <a:ext uri="{9D8B030D-6E8A-4147-A177-3AD203B41FA5}">
                      <a16:colId xmlns:a16="http://schemas.microsoft.com/office/drawing/2014/main" val="2987712514"/>
                    </a:ext>
                  </a:extLst>
                </a:gridCol>
              </a:tblGrid>
              <a:tr h="425137">
                <a:tc>
                  <a:txBody>
                    <a:bodyPr/>
                    <a:lstStyle/>
                    <a:p>
                      <a:pPr algn="ctr" rtl="0"/>
                      <a:r>
                        <a:rPr lang="it-IT" sz="1200" b="0" kern="1200" noProof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Genre (%)</a:t>
                      </a: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it-IT" sz="1200" b="1" kern="1200" noProof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Moods (%)</a:t>
                      </a: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9137574"/>
                  </a:ext>
                </a:extLst>
              </a:tr>
              <a:tr h="425137">
                <a:tc>
                  <a:txBody>
                    <a:bodyPr/>
                    <a:lstStyle/>
                    <a:p>
                      <a:pPr algn="ctr" rtl="0"/>
                      <a:r>
                        <a:rPr lang="it-IT" sz="1200" noProof="0" dirty="0">
                          <a:solidFill>
                            <a:schemeClr val="tx1"/>
                          </a:solidFill>
                        </a:rPr>
                        <a:t>Rock (46.16)</a:t>
                      </a: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it-IT" sz="1200" b="1" noProof="0" dirty="0" err="1">
                          <a:solidFill>
                            <a:schemeClr val="tx1"/>
                          </a:solidFill>
                        </a:rPr>
                        <a:t>Sad</a:t>
                      </a:r>
                      <a:endParaRPr lang="it-IT" sz="1200" b="1" noProof="0" dirty="0">
                        <a:solidFill>
                          <a:schemeClr val="tx1"/>
                        </a:solidFill>
                      </a:endParaRPr>
                    </a:p>
                    <a:p>
                      <a:pPr algn="ctr" rtl="0"/>
                      <a:r>
                        <a:rPr lang="it-IT" sz="1200" b="1" noProof="0" dirty="0">
                          <a:solidFill>
                            <a:schemeClr val="tx1"/>
                          </a:solidFill>
                        </a:rPr>
                        <a:t>(52.38)</a:t>
                      </a: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07742485"/>
                  </a:ext>
                </a:extLst>
              </a:tr>
              <a:tr h="425137">
                <a:tc>
                  <a:txBody>
                    <a:bodyPr/>
                    <a:lstStyle/>
                    <a:p>
                      <a:pPr algn="ctr" rtl="0"/>
                      <a:r>
                        <a:rPr lang="it-IT" sz="1200" b="0" noProof="0" dirty="0">
                          <a:solidFill>
                            <a:schemeClr val="tx1"/>
                          </a:solidFill>
                        </a:rPr>
                        <a:t>Pop (25.81)</a:t>
                      </a: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it-IT" sz="1200" b="1" noProof="0" dirty="0">
                          <a:solidFill>
                            <a:schemeClr val="tx1"/>
                          </a:solidFill>
                        </a:rPr>
                        <a:t>Dark (23.81)</a:t>
                      </a: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6860975"/>
                  </a:ext>
                </a:extLst>
              </a:tr>
              <a:tr h="425137">
                <a:tc>
                  <a:txBody>
                    <a:bodyPr/>
                    <a:lstStyle/>
                    <a:p>
                      <a:pPr algn="ctr" rtl="0"/>
                      <a:r>
                        <a:rPr lang="it-IT" sz="1200" noProof="0" dirty="0" err="1">
                          <a:solidFill>
                            <a:schemeClr val="tx1"/>
                          </a:solidFill>
                        </a:rPr>
                        <a:t>Hiphop</a:t>
                      </a:r>
                      <a:r>
                        <a:rPr lang="it-IT" sz="1200" noProof="0" dirty="0">
                          <a:solidFill>
                            <a:schemeClr val="tx1"/>
                          </a:solidFill>
                        </a:rPr>
                        <a:t> (11.29)</a:t>
                      </a: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it-IT" sz="1200" b="1" noProof="0" dirty="0" err="1">
                          <a:solidFill>
                            <a:schemeClr val="tx1"/>
                          </a:solidFill>
                        </a:rPr>
                        <a:t>Relaxing</a:t>
                      </a:r>
                      <a:r>
                        <a:rPr lang="it-IT" sz="1200" b="1" noProof="0" dirty="0">
                          <a:solidFill>
                            <a:schemeClr val="tx1"/>
                          </a:solidFill>
                        </a:rPr>
                        <a:t> (14.29)</a:t>
                      </a: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05121222"/>
                  </a:ext>
                </a:extLst>
              </a:tr>
              <a:tr h="425137">
                <a:tc>
                  <a:txBody>
                    <a:bodyPr/>
                    <a:lstStyle/>
                    <a:p>
                      <a:pPr algn="ctr" rtl="0"/>
                      <a:r>
                        <a:rPr lang="it-IT" sz="1200" noProof="0" dirty="0">
                          <a:solidFill>
                            <a:schemeClr val="tx1"/>
                          </a:solidFill>
                        </a:rPr>
                        <a:t>Others</a:t>
                      </a:r>
                    </a:p>
                    <a:p>
                      <a:pPr algn="ctr" rtl="0"/>
                      <a:r>
                        <a:rPr lang="it-IT" sz="1200" noProof="0" dirty="0">
                          <a:solidFill>
                            <a:schemeClr val="tx1"/>
                          </a:solidFill>
                        </a:rPr>
                        <a:t>(17.74)</a:t>
                      </a: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it-IT" sz="1200" b="1" noProof="0" dirty="0">
                          <a:solidFill>
                            <a:schemeClr val="tx1"/>
                          </a:solidFill>
                        </a:rPr>
                        <a:t>Others (9.52)</a:t>
                      </a: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123171"/>
                  </a:ext>
                </a:extLst>
              </a:tr>
            </a:tbl>
          </a:graphicData>
        </a:graphic>
      </p:graphicFrame>
      <p:sp>
        <p:nvSpPr>
          <p:cNvPr id="65" name="Segnaposto testo 16">
            <a:extLst>
              <a:ext uri="{FF2B5EF4-FFF2-40B4-BE49-F238E27FC236}">
                <a16:creationId xmlns:a16="http://schemas.microsoft.com/office/drawing/2014/main" id="{6CF41279-0E3D-471F-AA53-C93939A14570}"/>
              </a:ext>
            </a:extLst>
          </p:cNvPr>
          <p:cNvSpPr txBox="1">
            <a:spLocks/>
          </p:cNvSpPr>
          <p:nvPr/>
        </p:nvSpPr>
        <p:spPr>
          <a:xfrm>
            <a:off x="1287656" y="2944118"/>
            <a:ext cx="2057400" cy="34306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600" dirty="0"/>
              <a:t>715 - CR</a:t>
            </a:r>
            <a:r>
              <a:rPr lang="it-IT" sz="1600" dirty="0">
                <a:sym typeface="Symbol" panose="05050102010706020507" pitchFamily="18" charset="2"/>
              </a:rPr>
              <a:t></a:t>
            </a:r>
            <a:r>
              <a:rPr lang="it-IT" sz="1600" dirty="0"/>
              <a:t>KS</a:t>
            </a:r>
          </a:p>
          <a:p>
            <a:endParaRPr lang="it-IT" sz="1600" dirty="0"/>
          </a:p>
        </p:txBody>
      </p:sp>
      <p:graphicFrame>
        <p:nvGraphicFramePr>
          <p:cNvPr id="66" name="Tabella 50">
            <a:extLst>
              <a:ext uri="{FF2B5EF4-FFF2-40B4-BE49-F238E27FC236}">
                <a16:creationId xmlns:a16="http://schemas.microsoft.com/office/drawing/2014/main" id="{CCC8C1E3-E201-4C3E-93DE-46E4F72EAF3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44279845"/>
              </p:ext>
            </p:extLst>
          </p:nvPr>
        </p:nvGraphicFramePr>
        <p:xfrm>
          <a:off x="1434774" y="3287179"/>
          <a:ext cx="1763164" cy="22689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1582">
                  <a:extLst>
                    <a:ext uri="{9D8B030D-6E8A-4147-A177-3AD203B41FA5}">
                      <a16:colId xmlns:a16="http://schemas.microsoft.com/office/drawing/2014/main" val="2284043154"/>
                    </a:ext>
                  </a:extLst>
                </a:gridCol>
                <a:gridCol w="881582">
                  <a:extLst>
                    <a:ext uri="{9D8B030D-6E8A-4147-A177-3AD203B41FA5}">
                      <a16:colId xmlns:a16="http://schemas.microsoft.com/office/drawing/2014/main" val="2987712514"/>
                    </a:ext>
                  </a:extLst>
                </a:gridCol>
              </a:tblGrid>
              <a:tr h="425137">
                <a:tc>
                  <a:txBody>
                    <a:bodyPr/>
                    <a:lstStyle/>
                    <a:p>
                      <a:pPr algn="ctr" rtl="0"/>
                      <a:r>
                        <a:rPr lang="it-IT" sz="1200" b="0" kern="1200" noProof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Genre (%)</a:t>
                      </a: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it-IT" sz="1200" b="1" kern="1200" noProof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Moods (%)</a:t>
                      </a: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9137574"/>
                  </a:ext>
                </a:extLst>
              </a:tr>
              <a:tr h="425137">
                <a:tc>
                  <a:txBody>
                    <a:bodyPr/>
                    <a:lstStyle/>
                    <a:p>
                      <a:pPr algn="ctr" rtl="0"/>
                      <a:r>
                        <a:rPr lang="it-IT" sz="1200" noProof="0" dirty="0">
                          <a:solidFill>
                            <a:schemeClr val="tx1"/>
                          </a:solidFill>
                        </a:rPr>
                        <a:t>Jazz (47.50)</a:t>
                      </a: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it-IT" sz="1200" b="1" noProof="0" dirty="0" err="1">
                          <a:solidFill>
                            <a:schemeClr val="tx1"/>
                          </a:solidFill>
                        </a:rPr>
                        <a:t>Sad</a:t>
                      </a:r>
                      <a:endParaRPr lang="it-IT" sz="1200" b="1" noProof="0" dirty="0">
                        <a:solidFill>
                          <a:schemeClr val="tx1"/>
                        </a:solidFill>
                      </a:endParaRPr>
                    </a:p>
                    <a:p>
                      <a:pPr algn="ctr" rtl="0"/>
                      <a:r>
                        <a:rPr lang="it-IT" sz="1200" b="1" noProof="0" dirty="0">
                          <a:solidFill>
                            <a:schemeClr val="tx1"/>
                          </a:solidFill>
                        </a:rPr>
                        <a:t>(45.00)</a:t>
                      </a: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07742485"/>
                  </a:ext>
                </a:extLst>
              </a:tr>
              <a:tr h="425137">
                <a:tc>
                  <a:txBody>
                    <a:bodyPr/>
                    <a:lstStyle/>
                    <a:p>
                      <a:pPr algn="ctr" rtl="0"/>
                      <a:r>
                        <a:rPr lang="it-IT" sz="1200" b="0" noProof="0" dirty="0">
                          <a:solidFill>
                            <a:schemeClr val="tx1"/>
                          </a:solidFill>
                        </a:rPr>
                        <a:t>Pop (20.00)</a:t>
                      </a: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it-IT" sz="1200" b="1" noProof="0" dirty="0">
                          <a:solidFill>
                            <a:schemeClr val="tx1"/>
                          </a:solidFill>
                        </a:rPr>
                        <a:t>Dark (26.92)</a:t>
                      </a: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6860975"/>
                  </a:ext>
                </a:extLst>
              </a:tr>
              <a:tr h="425137">
                <a:tc>
                  <a:txBody>
                    <a:bodyPr/>
                    <a:lstStyle/>
                    <a:p>
                      <a:pPr algn="ctr" rtl="0"/>
                      <a:r>
                        <a:rPr lang="it-IT" sz="1200" noProof="0" dirty="0" err="1">
                          <a:solidFill>
                            <a:schemeClr val="tx1"/>
                          </a:solidFill>
                        </a:rPr>
                        <a:t>Classical</a:t>
                      </a:r>
                      <a:r>
                        <a:rPr lang="it-IT" sz="1200" noProof="0" dirty="0">
                          <a:solidFill>
                            <a:schemeClr val="tx1"/>
                          </a:solidFill>
                        </a:rPr>
                        <a:t> (15.00)</a:t>
                      </a: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it-IT" sz="1200" b="1" noProof="0" dirty="0" err="1">
                          <a:solidFill>
                            <a:schemeClr val="tx1"/>
                          </a:solidFill>
                        </a:rPr>
                        <a:t>Relaxing</a:t>
                      </a:r>
                      <a:r>
                        <a:rPr lang="it-IT" sz="1200" b="1" noProof="0" dirty="0">
                          <a:solidFill>
                            <a:schemeClr val="tx1"/>
                          </a:solidFill>
                        </a:rPr>
                        <a:t> (10.00)</a:t>
                      </a: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05121222"/>
                  </a:ext>
                </a:extLst>
              </a:tr>
              <a:tr h="425137">
                <a:tc>
                  <a:txBody>
                    <a:bodyPr/>
                    <a:lstStyle/>
                    <a:p>
                      <a:pPr algn="ctr" rtl="0"/>
                      <a:r>
                        <a:rPr lang="it-IT" sz="1200" noProof="0" dirty="0">
                          <a:solidFill>
                            <a:schemeClr val="tx1"/>
                          </a:solidFill>
                        </a:rPr>
                        <a:t>Others</a:t>
                      </a:r>
                    </a:p>
                    <a:p>
                      <a:pPr algn="ctr" rtl="0"/>
                      <a:r>
                        <a:rPr lang="it-IT" sz="1200" noProof="0" dirty="0">
                          <a:solidFill>
                            <a:schemeClr val="tx1"/>
                          </a:solidFill>
                        </a:rPr>
                        <a:t>(17.50)</a:t>
                      </a: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it-IT" sz="1200" b="1" noProof="0" dirty="0">
                          <a:solidFill>
                            <a:schemeClr val="tx1"/>
                          </a:solidFill>
                        </a:rPr>
                        <a:t>Others (12.50)</a:t>
                      </a: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123171"/>
                  </a:ext>
                </a:extLst>
              </a:tr>
            </a:tbl>
          </a:graphicData>
        </a:graphic>
      </p:graphicFrame>
      <p:sp>
        <p:nvSpPr>
          <p:cNvPr id="67" name="Segnaposto data 11">
            <a:extLst>
              <a:ext uri="{FF2B5EF4-FFF2-40B4-BE49-F238E27FC236}">
                <a16:creationId xmlns:a16="http://schemas.microsoft.com/office/drawing/2014/main" id="{BE2D400F-3FD4-4DBA-BA5C-BB242931FA9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68755" y="6328918"/>
            <a:ext cx="2743200" cy="365125"/>
          </a:xfrm>
        </p:spPr>
        <p:txBody>
          <a:bodyPr rtlCol="0"/>
          <a:lstStyle/>
          <a:p>
            <a:pPr rtl="0"/>
            <a:r>
              <a:rPr lang="it-IT" dirty="0"/>
              <a:t>2020/2021</a:t>
            </a:r>
          </a:p>
        </p:txBody>
      </p:sp>
      <p:sp>
        <p:nvSpPr>
          <p:cNvPr id="68" name="Segnaposto piè di pagina 12">
            <a:extLst>
              <a:ext uri="{FF2B5EF4-FFF2-40B4-BE49-F238E27FC236}">
                <a16:creationId xmlns:a16="http://schemas.microsoft.com/office/drawing/2014/main" id="{CE521BDE-85F8-4AB1-B948-FFE3BC90F5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69155" y="6328918"/>
            <a:ext cx="4114800" cy="365125"/>
          </a:xfrm>
        </p:spPr>
        <p:txBody>
          <a:bodyPr rtlCol="0"/>
          <a:lstStyle/>
          <a:p>
            <a:pPr rtl="0"/>
            <a:r>
              <a:rPr lang="it-IT" dirty="0" err="1"/>
              <a:t>Neural</a:t>
            </a:r>
            <a:r>
              <a:rPr lang="it-IT" dirty="0"/>
              <a:t> Music Classification</a:t>
            </a:r>
          </a:p>
        </p:txBody>
      </p:sp>
      <p:sp>
        <p:nvSpPr>
          <p:cNvPr id="69" name="Segnaposto numero diapositiva 4">
            <a:extLst>
              <a:ext uri="{FF2B5EF4-FFF2-40B4-BE49-F238E27FC236}">
                <a16:creationId xmlns:a16="http://schemas.microsoft.com/office/drawing/2014/main" id="{5085DCC3-2C51-4F98-8A94-617D30D387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it-IT" smtClean="0"/>
              <a:pPr rtl="0"/>
              <a:t>26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696664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63" grpId="0"/>
      <p:bldP spid="6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9F62C26-06F9-4284-BB99-6FCDB8B5F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Future </a:t>
            </a:r>
            <a:r>
              <a:rPr lang="it-IT" dirty="0" err="1"/>
              <a:t>directions</a:t>
            </a:r>
            <a:endParaRPr lang="it-IT" dirty="0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7AB0CFB-CF0E-488D-82EB-5978F0B106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it-IT" dirty="0" err="1"/>
              <a:t>Parallel</a:t>
            </a:r>
            <a:r>
              <a:rPr lang="it-IT" dirty="0"/>
              <a:t> </a:t>
            </a:r>
            <a:r>
              <a:rPr lang="it-IT" dirty="0" err="1"/>
              <a:t>nn</a:t>
            </a:r>
            <a:r>
              <a:rPr lang="it-IT" cap="none" dirty="0" err="1"/>
              <a:t>s</a:t>
            </a:r>
            <a:endParaRPr lang="it-IT" dirty="0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C3208A39-1174-4AF9-A0FC-039F13C30BE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it-IT" dirty="0" err="1"/>
              <a:t>Exploiting</a:t>
            </a:r>
            <a:r>
              <a:rPr lang="it-IT" dirty="0"/>
              <a:t> sentiment </a:t>
            </a:r>
            <a:r>
              <a:rPr lang="it-IT" dirty="0" err="1"/>
              <a:t>analysis</a:t>
            </a:r>
            <a:r>
              <a:rPr lang="it-IT" dirty="0"/>
              <a:t> in </a:t>
            </a:r>
            <a:r>
              <a:rPr lang="it-IT" dirty="0" err="1"/>
              <a:t>parallel</a:t>
            </a:r>
            <a:r>
              <a:rPr lang="it-IT" dirty="0"/>
              <a:t> through a </a:t>
            </a:r>
            <a:r>
              <a:rPr lang="it-IT" b="1" dirty="0"/>
              <a:t>Speech</a:t>
            </a:r>
            <a:r>
              <a:rPr lang="it-IT" dirty="0"/>
              <a:t> </a:t>
            </a:r>
            <a:r>
              <a:rPr lang="it-IT" b="1" dirty="0" err="1"/>
              <a:t>Recognition</a:t>
            </a:r>
            <a:r>
              <a:rPr lang="it-IT" dirty="0"/>
              <a:t> model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BA7E870B-6345-4CD5-964F-A99DA129271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>
            <a:normAutofit lnSpcReduction="10000"/>
          </a:bodyPr>
          <a:lstStyle/>
          <a:p>
            <a:r>
              <a:rPr lang="it-IT" dirty="0"/>
              <a:t>Million </a:t>
            </a:r>
            <a:r>
              <a:rPr lang="it-IT" dirty="0" err="1"/>
              <a:t>song</a:t>
            </a:r>
            <a:r>
              <a:rPr lang="it-IT" dirty="0"/>
              <a:t> dataset</a:t>
            </a:r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69E7377B-94E2-4C4D-9970-FA21BA209DD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it-IT" dirty="0" err="1"/>
              <a:t>Enhancing</a:t>
            </a:r>
            <a:r>
              <a:rPr lang="it-IT" dirty="0"/>
              <a:t> performances by </a:t>
            </a:r>
            <a:r>
              <a:rPr lang="it-IT" dirty="0" err="1"/>
              <a:t>feeding</a:t>
            </a:r>
            <a:r>
              <a:rPr lang="it-IT" dirty="0"/>
              <a:t> the network with a </a:t>
            </a:r>
            <a:r>
              <a:rPr lang="it-IT" b="1" dirty="0" err="1"/>
              <a:t>larger</a:t>
            </a:r>
            <a:r>
              <a:rPr lang="it-IT" dirty="0"/>
              <a:t> dataset</a:t>
            </a:r>
          </a:p>
        </p:txBody>
      </p:sp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7E2B6ED5-D5DC-4E8C-A148-990C15ECA41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>
            <a:normAutofit lnSpcReduction="10000"/>
          </a:bodyPr>
          <a:lstStyle/>
          <a:p>
            <a:r>
              <a:rPr lang="it-IT" dirty="0"/>
              <a:t>New activation </a:t>
            </a:r>
            <a:r>
              <a:rPr lang="it-IT" dirty="0" err="1"/>
              <a:t>functions</a:t>
            </a:r>
            <a:endParaRPr lang="it-IT" dirty="0"/>
          </a:p>
        </p:txBody>
      </p:sp>
      <p:sp>
        <p:nvSpPr>
          <p:cNvPr id="8" name="Segnaposto testo 7">
            <a:extLst>
              <a:ext uri="{FF2B5EF4-FFF2-40B4-BE49-F238E27FC236}">
                <a16:creationId xmlns:a16="http://schemas.microsoft.com/office/drawing/2014/main" id="{751A7DF8-4A7C-4691-93C9-C9BA3AA837B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it-IT" dirty="0" err="1"/>
              <a:t>Recent</a:t>
            </a:r>
            <a:r>
              <a:rPr lang="it-IT" dirty="0"/>
              <a:t> study </a:t>
            </a:r>
            <a:r>
              <a:rPr lang="it-IT" dirty="0" err="1"/>
              <a:t>focused</a:t>
            </a:r>
            <a:r>
              <a:rPr lang="it-IT" dirty="0"/>
              <a:t> on the </a:t>
            </a:r>
            <a:r>
              <a:rPr lang="it-IT" dirty="0" err="1"/>
              <a:t>novel</a:t>
            </a:r>
            <a:r>
              <a:rPr lang="it-IT" dirty="0"/>
              <a:t> </a:t>
            </a:r>
            <a:r>
              <a:rPr lang="it-IT" b="1" dirty="0"/>
              <a:t>PELU</a:t>
            </a:r>
            <a:r>
              <a:rPr lang="it-IT" dirty="0"/>
              <a:t> activation </a:t>
            </a:r>
            <a:r>
              <a:rPr lang="it-IT" dirty="0" err="1"/>
              <a:t>function</a:t>
            </a:r>
            <a:r>
              <a:rPr lang="it-IT" dirty="0"/>
              <a:t>.</a:t>
            </a:r>
          </a:p>
        </p:txBody>
      </p:sp>
      <p:sp>
        <p:nvSpPr>
          <p:cNvPr id="9" name="Segnaposto data 8">
            <a:extLst>
              <a:ext uri="{FF2B5EF4-FFF2-40B4-BE49-F238E27FC236}">
                <a16:creationId xmlns:a16="http://schemas.microsoft.com/office/drawing/2014/main" id="{7EA53C44-9441-4E22-B157-13F6293B2347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pPr rtl="0"/>
            <a:r>
              <a:rPr lang="it-IT" noProof="0"/>
              <a:t>20XX</a:t>
            </a:r>
          </a:p>
        </p:txBody>
      </p:sp>
      <p:sp>
        <p:nvSpPr>
          <p:cNvPr id="10" name="Segnaposto piè di pagina 9">
            <a:extLst>
              <a:ext uri="{FF2B5EF4-FFF2-40B4-BE49-F238E27FC236}">
                <a16:creationId xmlns:a16="http://schemas.microsoft.com/office/drawing/2014/main" id="{0FD3E94A-CA3A-49BA-99B4-099D48A12165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pPr rtl="0"/>
            <a:r>
              <a:rPr lang="it-IT" noProof="0"/>
              <a:t>Presentazione</a:t>
            </a:r>
          </a:p>
        </p:txBody>
      </p:sp>
      <p:sp>
        <p:nvSpPr>
          <p:cNvPr id="11" name="Segnaposto numero diapositiva 10">
            <a:extLst>
              <a:ext uri="{FF2B5EF4-FFF2-40B4-BE49-F238E27FC236}">
                <a16:creationId xmlns:a16="http://schemas.microsoft.com/office/drawing/2014/main" id="{E37C323E-9E32-45C9-BA2C-778A14A0E7B6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it-IT" noProof="0" smtClean="0"/>
              <a:pPr rtl="0"/>
              <a:t>27</a:t>
            </a:fld>
            <a:endParaRPr lang="it-IT" noProof="0"/>
          </a:p>
        </p:txBody>
      </p:sp>
      <p:pic>
        <p:nvPicPr>
          <p:cNvPr id="16" name="Elemento grafico 15" descr="Onda sonora contorno">
            <a:extLst>
              <a:ext uri="{FF2B5EF4-FFF2-40B4-BE49-F238E27FC236}">
                <a16:creationId xmlns:a16="http://schemas.microsoft.com/office/drawing/2014/main" id="{B2E95AD6-EC11-49ED-877B-4FB6D095A8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92878" y="630074"/>
            <a:ext cx="574951" cy="574951"/>
          </a:xfrm>
          <a:prstGeom prst="rect">
            <a:avLst/>
          </a:prstGeom>
        </p:spPr>
      </p:pic>
      <p:pic>
        <p:nvPicPr>
          <p:cNvPr id="17" name="Elemento grafico 16" descr="Onda sonora contorno">
            <a:extLst>
              <a:ext uri="{FF2B5EF4-FFF2-40B4-BE49-F238E27FC236}">
                <a16:creationId xmlns:a16="http://schemas.microsoft.com/office/drawing/2014/main" id="{5EA29D08-700F-4A04-B430-FA6ABF52B3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34701" y="630073"/>
            <a:ext cx="574951" cy="574951"/>
          </a:xfrm>
          <a:prstGeom prst="rect">
            <a:avLst/>
          </a:prstGeom>
        </p:spPr>
      </p:pic>
      <p:pic>
        <p:nvPicPr>
          <p:cNvPr id="18" name="Elemento grafico 17" descr="Onda sonora contorno">
            <a:extLst>
              <a:ext uri="{FF2B5EF4-FFF2-40B4-BE49-F238E27FC236}">
                <a16:creationId xmlns:a16="http://schemas.microsoft.com/office/drawing/2014/main" id="{E2CC2850-7D41-474F-B25B-9458F7F96A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39309" y="630072"/>
            <a:ext cx="574951" cy="574951"/>
          </a:xfrm>
          <a:prstGeom prst="rect">
            <a:avLst/>
          </a:prstGeom>
        </p:spPr>
      </p:pic>
      <p:pic>
        <p:nvPicPr>
          <p:cNvPr id="19" name="Elemento grafico 18" descr="Onda sonora contorno">
            <a:extLst>
              <a:ext uri="{FF2B5EF4-FFF2-40B4-BE49-F238E27FC236}">
                <a16:creationId xmlns:a16="http://schemas.microsoft.com/office/drawing/2014/main" id="{52FAEF2B-AEEE-46E5-A28C-86E64420DC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90631" y="630073"/>
            <a:ext cx="574951" cy="574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284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  <p:bldP spid="5" grpId="0" build="p"/>
      <p:bldP spid="6" grpId="0" build="p"/>
      <p:bldP spid="7" grpId="0" build="p"/>
      <p:bldP spid="8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CCAEE93-8585-46D4-A7EC-F184E317CB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67200" y="2959904"/>
            <a:ext cx="4179570" cy="1524735"/>
          </a:xfrm>
        </p:spPr>
        <p:txBody>
          <a:bodyPr rtlCol="0"/>
          <a:lstStyle/>
          <a:p>
            <a:pPr rtl="0"/>
            <a:r>
              <a:rPr lang="it-IT" dirty="0"/>
              <a:t>Thanks for </a:t>
            </a:r>
            <a:r>
              <a:rPr lang="it-IT" dirty="0" err="1"/>
              <a:t>your</a:t>
            </a:r>
            <a:r>
              <a:rPr lang="it-IT" dirty="0"/>
              <a:t> attention!</a:t>
            </a:r>
          </a:p>
        </p:txBody>
      </p:sp>
      <p:pic>
        <p:nvPicPr>
          <p:cNvPr id="7" name="Elemento grafico 6" descr="Onda sonora contorno">
            <a:extLst>
              <a:ext uri="{FF2B5EF4-FFF2-40B4-BE49-F238E27FC236}">
                <a16:creationId xmlns:a16="http://schemas.microsoft.com/office/drawing/2014/main" id="{528E00A0-A23A-4560-B4FD-83F01AF3CC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33763" y="2959905"/>
            <a:ext cx="574951" cy="574951"/>
          </a:xfrm>
          <a:prstGeom prst="rect">
            <a:avLst/>
          </a:prstGeom>
        </p:spPr>
      </p:pic>
      <p:pic>
        <p:nvPicPr>
          <p:cNvPr id="8" name="Elemento grafico 7" descr="Onda sonora contorno">
            <a:extLst>
              <a:ext uri="{FF2B5EF4-FFF2-40B4-BE49-F238E27FC236}">
                <a16:creationId xmlns:a16="http://schemas.microsoft.com/office/drawing/2014/main" id="{2034016B-4C84-49D3-A950-DC884C6198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75586" y="2959904"/>
            <a:ext cx="574951" cy="574951"/>
          </a:xfrm>
          <a:prstGeom prst="rect">
            <a:avLst/>
          </a:prstGeom>
        </p:spPr>
      </p:pic>
      <p:pic>
        <p:nvPicPr>
          <p:cNvPr id="9" name="Elemento grafico 8" descr="Onda sonora contorno">
            <a:extLst>
              <a:ext uri="{FF2B5EF4-FFF2-40B4-BE49-F238E27FC236}">
                <a16:creationId xmlns:a16="http://schemas.microsoft.com/office/drawing/2014/main" id="{BC4118CA-ADDB-4D60-8BAE-92C41E6C0A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80194" y="2959903"/>
            <a:ext cx="574951" cy="574951"/>
          </a:xfrm>
          <a:prstGeom prst="rect">
            <a:avLst/>
          </a:prstGeom>
        </p:spPr>
      </p:pic>
      <p:pic>
        <p:nvPicPr>
          <p:cNvPr id="10" name="Elemento grafico 9" descr="Onda sonora contorno">
            <a:extLst>
              <a:ext uri="{FF2B5EF4-FFF2-40B4-BE49-F238E27FC236}">
                <a16:creationId xmlns:a16="http://schemas.microsoft.com/office/drawing/2014/main" id="{F6196687-F7BF-4A2E-992E-CE0E01AA14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31516" y="2959904"/>
            <a:ext cx="574951" cy="574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493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7708C79-A4AC-4B5D-92DF-600737E4D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76796" y="367158"/>
            <a:ext cx="4671293" cy="880211"/>
          </a:xfrm>
        </p:spPr>
        <p:txBody>
          <a:bodyPr rtlCol="0">
            <a:normAutofit/>
          </a:bodyPr>
          <a:lstStyle/>
          <a:p>
            <a:pPr rtl="0"/>
            <a:r>
              <a:rPr lang="it-IT" dirty="0" err="1"/>
              <a:t>Proposed</a:t>
            </a:r>
            <a:r>
              <a:rPr lang="it-IT" dirty="0"/>
              <a:t> steps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D779DE4-CAEA-4617-897E-FEC9A2AC2D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6126" y="1551545"/>
            <a:ext cx="2141764" cy="514350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 rtl="0"/>
            <a:r>
              <a:rPr lang="it-IT" dirty="0" err="1"/>
              <a:t>Preprocessing</a:t>
            </a:r>
            <a:endParaRPr lang="it-IT" dirty="0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F5FF1291-56EB-4A7B-A198-1D91F9ECC5D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09618" y="2599699"/>
            <a:ext cx="2141764" cy="514350"/>
          </a:xfrm>
        </p:spPr>
        <p:txBody>
          <a:bodyPr rtlCol="0"/>
          <a:lstStyle/>
          <a:p>
            <a:pPr rtl="0"/>
            <a:r>
              <a:rPr lang="it-IT" dirty="0"/>
              <a:t>training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6184E21C-7534-4FB5-9709-F7D1A11034F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439636" y="3668960"/>
            <a:ext cx="2141764" cy="514350"/>
          </a:xfrm>
        </p:spPr>
        <p:txBody>
          <a:bodyPr rtlCol="0"/>
          <a:lstStyle/>
          <a:p>
            <a:pPr rtl="0"/>
            <a:r>
              <a:rPr lang="it-IT" dirty="0" err="1"/>
              <a:t>results</a:t>
            </a:r>
            <a:endParaRPr lang="it-IT" dirty="0"/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5C594564-4FC6-401A-8586-44735EE819E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969472" y="4738221"/>
            <a:ext cx="2141764" cy="514350"/>
          </a:xfrm>
        </p:spPr>
        <p:txBody>
          <a:bodyPr rtlCol="0">
            <a:noAutofit/>
          </a:bodyPr>
          <a:lstStyle/>
          <a:p>
            <a:pPr rtl="0"/>
            <a:r>
              <a:rPr lang="it-IT" dirty="0"/>
              <a:t>Evaluation</a:t>
            </a:r>
          </a:p>
        </p:txBody>
      </p:sp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D7EB25CA-DA83-483D-AF83-0001BDF2DE2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98712" y="1398399"/>
            <a:ext cx="5961529" cy="1010842"/>
          </a:xfrm>
        </p:spPr>
        <p:txBody>
          <a:bodyPr rtlCol="0">
            <a:normAutofit/>
          </a:bodyPr>
          <a:lstStyle/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it-IT" dirty="0" err="1"/>
              <a:t>Creating</a:t>
            </a:r>
            <a:r>
              <a:rPr lang="it-IT" dirty="0"/>
              <a:t> slices for </a:t>
            </a:r>
            <a:r>
              <a:rPr lang="it-IT" dirty="0" err="1"/>
              <a:t>each</a:t>
            </a:r>
            <a:r>
              <a:rPr lang="it-IT" dirty="0"/>
              <a:t> </a:t>
            </a:r>
            <a:r>
              <a:rPr lang="it-IT" dirty="0" err="1"/>
              <a:t>song</a:t>
            </a:r>
            <a:r>
              <a:rPr lang="it-IT" dirty="0"/>
              <a:t> in the datasets.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it-IT" dirty="0" err="1"/>
              <a:t>Creating</a:t>
            </a:r>
            <a:r>
              <a:rPr lang="it-IT" dirty="0"/>
              <a:t> </a:t>
            </a:r>
            <a:r>
              <a:rPr lang="it-IT" b="1" dirty="0" err="1"/>
              <a:t>Mel’s</a:t>
            </a:r>
            <a:r>
              <a:rPr lang="it-IT" b="1" dirty="0"/>
              <a:t> </a:t>
            </a:r>
            <a:r>
              <a:rPr lang="it-IT" b="1" dirty="0" err="1"/>
              <a:t>Spectrogram</a:t>
            </a:r>
            <a:r>
              <a:rPr lang="it-IT" b="1" dirty="0"/>
              <a:t> </a:t>
            </a:r>
            <a:r>
              <a:rPr lang="it-IT" dirty="0"/>
              <a:t>for </a:t>
            </a:r>
            <a:r>
              <a:rPr lang="it-IT" dirty="0" err="1"/>
              <a:t>each</a:t>
            </a:r>
            <a:r>
              <a:rPr lang="it-IT" dirty="0"/>
              <a:t> sample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it-IT" dirty="0"/>
              <a:t>Data </a:t>
            </a:r>
            <a:r>
              <a:rPr lang="it-IT" b="1" dirty="0" err="1"/>
              <a:t>augmentation</a:t>
            </a:r>
            <a:endParaRPr lang="it-IT" b="1" dirty="0"/>
          </a:p>
          <a:p>
            <a:pPr rtl="0"/>
            <a:endParaRPr lang="it-IT" dirty="0"/>
          </a:p>
        </p:txBody>
      </p:sp>
      <p:sp>
        <p:nvSpPr>
          <p:cNvPr id="8" name="Segnaposto testo 7">
            <a:extLst>
              <a:ext uri="{FF2B5EF4-FFF2-40B4-BE49-F238E27FC236}">
                <a16:creationId xmlns:a16="http://schemas.microsoft.com/office/drawing/2014/main" id="{B46CE8C6-E12D-4A0D-8553-7FFA31941D5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987358" y="2548562"/>
            <a:ext cx="5539095" cy="1010842"/>
          </a:xfrm>
        </p:spPr>
        <p:txBody>
          <a:bodyPr rtlCol="0">
            <a:normAutofit fontScale="92500" lnSpcReduction="2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Trying</a:t>
            </a:r>
            <a:r>
              <a:rPr lang="it-IT" dirty="0"/>
              <a:t> </a:t>
            </a:r>
            <a:r>
              <a:rPr lang="it-IT" dirty="0" err="1"/>
              <a:t>different</a:t>
            </a:r>
            <a:r>
              <a:rPr lang="it-IT" dirty="0"/>
              <a:t> </a:t>
            </a:r>
            <a:r>
              <a:rPr lang="it-IT" dirty="0" err="1"/>
              <a:t>parameters</a:t>
            </a:r>
            <a:endParaRPr lang="it-IT" dirty="0"/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it-IT" dirty="0"/>
              <a:t>Training the </a:t>
            </a:r>
            <a:r>
              <a:rPr lang="it-IT" dirty="0" err="1"/>
              <a:t>suggested</a:t>
            </a:r>
            <a:r>
              <a:rPr lang="it-IT" dirty="0"/>
              <a:t> model with </a:t>
            </a:r>
            <a:r>
              <a:rPr lang="it-IT" b="1" dirty="0" err="1"/>
              <a:t>Early</a:t>
            </a:r>
            <a:r>
              <a:rPr lang="it-IT" b="1" dirty="0"/>
              <a:t> </a:t>
            </a:r>
            <a:r>
              <a:rPr lang="it-IT" b="1" dirty="0" err="1"/>
              <a:t>Stopping</a:t>
            </a:r>
            <a:r>
              <a:rPr lang="it-IT" dirty="0"/>
              <a:t>, </a:t>
            </a:r>
            <a:r>
              <a:rPr lang="it-IT" dirty="0" err="1"/>
              <a:t>while</a:t>
            </a:r>
            <a:r>
              <a:rPr lang="it-IT" dirty="0"/>
              <a:t> checking the </a:t>
            </a:r>
            <a:r>
              <a:rPr lang="it-IT" b="1" dirty="0" err="1"/>
              <a:t>loss</a:t>
            </a:r>
            <a:r>
              <a:rPr lang="it-IT" b="1" dirty="0"/>
              <a:t> </a:t>
            </a:r>
            <a:r>
              <a:rPr lang="it-IT" b="1" dirty="0" err="1"/>
              <a:t>variation</a:t>
            </a:r>
            <a:r>
              <a:rPr lang="it-IT" dirty="0"/>
              <a:t>.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it-IT" dirty="0" err="1"/>
              <a:t>Adapting</a:t>
            </a:r>
            <a:r>
              <a:rPr lang="it-IT" dirty="0"/>
              <a:t> the </a:t>
            </a:r>
            <a:r>
              <a:rPr lang="it-IT" dirty="0" err="1"/>
              <a:t>architecture</a:t>
            </a:r>
            <a:r>
              <a:rPr lang="it-IT" dirty="0"/>
              <a:t> to </a:t>
            </a:r>
            <a:r>
              <a:rPr lang="it-IT" b="1" dirty="0"/>
              <a:t>Mood</a:t>
            </a:r>
            <a:r>
              <a:rPr lang="it-IT" dirty="0"/>
              <a:t> classification</a:t>
            </a:r>
          </a:p>
        </p:txBody>
      </p:sp>
      <p:sp>
        <p:nvSpPr>
          <p:cNvPr id="9" name="Segnaposto testo 8">
            <a:extLst>
              <a:ext uri="{FF2B5EF4-FFF2-40B4-BE49-F238E27FC236}">
                <a16:creationId xmlns:a16="http://schemas.microsoft.com/office/drawing/2014/main" id="{1C7D5285-85DF-4331-A6FA-1AE847CA47A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543241" y="3677889"/>
            <a:ext cx="5539095" cy="1010842"/>
          </a:xfrm>
        </p:spPr>
        <p:txBody>
          <a:bodyPr rtlCol="0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Assessing</a:t>
            </a:r>
            <a:r>
              <a:rPr lang="it-IT" dirty="0"/>
              <a:t> the </a:t>
            </a:r>
            <a:r>
              <a:rPr lang="it-IT" dirty="0" err="1"/>
              <a:t>results</a:t>
            </a:r>
            <a:r>
              <a:rPr lang="it-IT" dirty="0"/>
              <a:t> in Testing </a:t>
            </a:r>
            <a:r>
              <a:rPr lang="it-IT" dirty="0" err="1"/>
              <a:t>phase</a:t>
            </a:r>
            <a:r>
              <a:rPr lang="it-IT" dirty="0"/>
              <a:t> (</a:t>
            </a:r>
            <a:r>
              <a:rPr lang="it-IT" b="1" dirty="0" err="1"/>
              <a:t>Accuracy</a:t>
            </a:r>
            <a:r>
              <a:rPr lang="it-IT" b="1" dirty="0"/>
              <a:t> and F1-score</a:t>
            </a:r>
            <a:r>
              <a:rPr lang="it-IT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Comparison</a:t>
            </a:r>
            <a:r>
              <a:rPr lang="it-IT" dirty="0"/>
              <a:t> </a:t>
            </a:r>
            <a:r>
              <a:rPr lang="it-IT" dirty="0" err="1"/>
              <a:t>between</a:t>
            </a:r>
            <a:r>
              <a:rPr lang="it-IT" dirty="0"/>
              <a:t> </a:t>
            </a:r>
            <a:r>
              <a:rPr lang="it-IT" b="1" dirty="0"/>
              <a:t>SVM</a:t>
            </a:r>
            <a:r>
              <a:rPr lang="it-IT" dirty="0"/>
              <a:t> and CRNN for genre classification</a:t>
            </a:r>
          </a:p>
        </p:txBody>
      </p:sp>
      <p:sp>
        <p:nvSpPr>
          <p:cNvPr id="10" name="Segnaposto testo 9">
            <a:extLst>
              <a:ext uri="{FF2B5EF4-FFF2-40B4-BE49-F238E27FC236}">
                <a16:creationId xmlns:a16="http://schemas.microsoft.com/office/drawing/2014/main" id="{02D305EF-9A88-496B-BFC1-D589A01EE38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155848" y="4766236"/>
            <a:ext cx="5539095" cy="1010842"/>
          </a:xfrm>
        </p:spPr>
        <p:txBody>
          <a:bodyPr rtlCol="0">
            <a:normAutofit/>
          </a:bodyPr>
          <a:lstStyle/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it-IT" dirty="0" err="1"/>
              <a:t>Feeding</a:t>
            </a:r>
            <a:r>
              <a:rPr lang="it-IT" dirty="0"/>
              <a:t> the software with </a:t>
            </a:r>
            <a:r>
              <a:rPr lang="it-IT" b="1" dirty="0"/>
              <a:t>new </a:t>
            </a:r>
            <a:r>
              <a:rPr lang="it-IT" b="1" dirty="0" err="1"/>
              <a:t>songs</a:t>
            </a:r>
            <a:endParaRPr lang="it-IT" b="1" dirty="0"/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it-IT" dirty="0"/>
              <a:t>Making an </a:t>
            </a:r>
            <a:r>
              <a:rPr lang="it-IT" dirty="0" err="1"/>
              <a:t>assessment</a:t>
            </a:r>
            <a:r>
              <a:rPr lang="it-IT" dirty="0"/>
              <a:t> on the overall </a:t>
            </a:r>
            <a:r>
              <a:rPr lang="it-IT" dirty="0" err="1"/>
              <a:t>behaviour</a:t>
            </a:r>
            <a:r>
              <a:rPr lang="it-IT" dirty="0"/>
              <a:t> (</a:t>
            </a:r>
            <a:r>
              <a:rPr lang="it-IT" b="1" dirty="0"/>
              <a:t>Multi-label classification</a:t>
            </a:r>
            <a:r>
              <a:rPr lang="it-IT" dirty="0"/>
              <a:t>)</a:t>
            </a:r>
          </a:p>
          <a:p>
            <a:pPr rtl="0"/>
            <a:endParaRPr lang="it-IT" dirty="0"/>
          </a:p>
        </p:txBody>
      </p:sp>
      <p:sp>
        <p:nvSpPr>
          <p:cNvPr id="13" name="Segnaposto numero diapositiva 12">
            <a:extLst>
              <a:ext uri="{FF2B5EF4-FFF2-40B4-BE49-F238E27FC236}">
                <a16:creationId xmlns:a16="http://schemas.microsoft.com/office/drawing/2014/main" id="{E3984D70-BD95-4E1F-9725-902B5D74D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it-IT" smtClean="0"/>
              <a:pPr/>
              <a:t>3</a:t>
            </a:fld>
            <a:endParaRPr lang="it-IT"/>
          </a:p>
        </p:txBody>
      </p:sp>
      <p:pic>
        <p:nvPicPr>
          <p:cNvPr id="14" name="Elemento grafico 13" descr="Onda sonora contorno">
            <a:extLst>
              <a:ext uri="{FF2B5EF4-FFF2-40B4-BE49-F238E27FC236}">
                <a16:creationId xmlns:a16="http://schemas.microsoft.com/office/drawing/2014/main" id="{25B8CD3A-F330-4A1D-9950-A82A908B0C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24358" y="440759"/>
            <a:ext cx="574951" cy="574951"/>
          </a:xfrm>
          <a:prstGeom prst="rect">
            <a:avLst/>
          </a:prstGeom>
        </p:spPr>
      </p:pic>
      <p:pic>
        <p:nvPicPr>
          <p:cNvPr id="15" name="Elemento grafico 14" descr="Onda sonora contorno">
            <a:extLst>
              <a:ext uri="{FF2B5EF4-FFF2-40B4-BE49-F238E27FC236}">
                <a16:creationId xmlns:a16="http://schemas.microsoft.com/office/drawing/2014/main" id="{5B38C59B-600A-461D-A4B2-81D0792B58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66181" y="440758"/>
            <a:ext cx="574951" cy="574951"/>
          </a:xfrm>
          <a:prstGeom prst="rect">
            <a:avLst/>
          </a:prstGeom>
        </p:spPr>
      </p:pic>
      <p:pic>
        <p:nvPicPr>
          <p:cNvPr id="16" name="Elemento grafico 15" descr="Onda sonora contorno">
            <a:extLst>
              <a:ext uri="{FF2B5EF4-FFF2-40B4-BE49-F238E27FC236}">
                <a16:creationId xmlns:a16="http://schemas.microsoft.com/office/drawing/2014/main" id="{9A94C4CB-79FF-454A-8E00-88F3EC281C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271687" y="440758"/>
            <a:ext cx="574951" cy="574951"/>
          </a:xfrm>
          <a:prstGeom prst="rect">
            <a:avLst/>
          </a:prstGeom>
        </p:spPr>
      </p:pic>
      <p:pic>
        <p:nvPicPr>
          <p:cNvPr id="17" name="Elemento grafico 16" descr="Onda sonora contorno">
            <a:extLst>
              <a:ext uri="{FF2B5EF4-FFF2-40B4-BE49-F238E27FC236}">
                <a16:creationId xmlns:a16="http://schemas.microsoft.com/office/drawing/2014/main" id="{55F9C6F9-62D3-4605-9993-594633B425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977193" y="440759"/>
            <a:ext cx="574951" cy="574951"/>
          </a:xfrm>
          <a:prstGeom prst="rect">
            <a:avLst/>
          </a:prstGeom>
        </p:spPr>
      </p:pic>
      <p:sp>
        <p:nvSpPr>
          <p:cNvPr id="18" name="Segnaposto data 5">
            <a:extLst>
              <a:ext uri="{FF2B5EF4-FFF2-40B4-BE49-F238E27FC236}">
                <a16:creationId xmlns:a16="http://schemas.microsoft.com/office/drawing/2014/main" id="{3CA7D313-1528-44E9-BDEA-438A9AC00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12733" y="6356350"/>
            <a:ext cx="985157" cy="365125"/>
          </a:xfrm>
        </p:spPr>
        <p:txBody>
          <a:bodyPr rtlCol="0"/>
          <a:lstStyle/>
          <a:p>
            <a:pPr rtl="0"/>
            <a:r>
              <a:rPr lang="it-IT" dirty="0"/>
              <a:t>2020/2021</a:t>
            </a:r>
          </a:p>
        </p:txBody>
      </p:sp>
      <p:sp>
        <p:nvSpPr>
          <p:cNvPr id="19" name="Segnaposto piè di pagina 4">
            <a:extLst>
              <a:ext uri="{FF2B5EF4-FFF2-40B4-BE49-F238E27FC236}">
                <a16:creationId xmlns:a16="http://schemas.microsoft.com/office/drawing/2014/main" id="{D2AA9B3E-9374-429F-854D-6758868CBBEE}"/>
              </a:ext>
            </a:extLst>
          </p:cNvPr>
          <p:cNvSpPr txBox="1">
            <a:spLocks/>
          </p:cNvSpPr>
          <p:nvPr/>
        </p:nvSpPr>
        <p:spPr>
          <a:xfrm>
            <a:off x="2949119" y="6356349"/>
            <a:ext cx="24828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it-IT"/>
            </a:defPPr>
            <a:lvl1pPr marL="0" algn="ct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Neural</a:t>
            </a:r>
            <a:r>
              <a:rPr lang="it-IT"/>
              <a:t> Music Classification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738561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  <p:bldP spid="5" grpId="0" build="p"/>
      <p:bldP spid="6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 err="1"/>
              <a:t>Preprocessing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4A2EB3F-4D60-451F-8F45-7D6654D2FC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pPr rtl="0"/>
            <a:r>
              <a:rPr lang="it-IT" dirty="0"/>
              <a:t>MEL’S SPECTROGRAM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AC1C80FB-53F9-42EE-B1E6-D0F998EC5DF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 rtlCol="0"/>
          <a:lstStyle/>
          <a:p>
            <a:pPr rtl="0"/>
            <a:r>
              <a:rPr lang="it-IT" dirty="0" err="1"/>
              <a:t>Combining</a:t>
            </a:r>
            <a:r>
              <a:rPr lang="it-IT" dirty="0"/>
              <a:t> STFT with a </a:t>
            </a:r>
            <a:r>
              <a:rPr lang="it-IT" dirty="0" err="1"/>
              <a:t>Mel’s</a:t>
            </a:r>
            <a:r>
              <a:rPr lang="it-IT" dirty="0"/>
              <a:t> Scale to </a:t>
            </a:r>
            <a:r>
              <a:rPr lang="it-IT" dirty="0" err="1"/>
              <a:t>provide</a:t>
            </a:r>
            <a:r>
              <a:rPr lang="it-IT" dirty="0"/>
              <a:t> the best </a:t>
            </a:r>
            <a:r>
              <a:rPr lang="it-IT" dirty="0" err="1"/>
              <a:t>tensor</a:t>
            </a:r>
            <a:r>
              <a:rPr lang="it-IT" dirty="0"/>
              <a:t> </a:t>
            </a:r>
            <a:r>
              <a:rPr lang="it-IT" dirty="0" err="1"/>
              <a:t>representation</a:t>
            </a:r>
            <a:r>
              <a:rPr lang="it-IT" dirty="0"/>
              <a:t> for input data</a:t>
            </a:r>
          </a:p>
        </p:txBody>
      </p:sp>
      <p:sp>
        <p:nvSpPr>
          <p:cNvPr id="32" name="Segnaposto testo 4">
            <a:extLst>
              <a:ext uri="{FF2B5EF4-FFF2-40B4-BE49-F238E27FC236}">
                <a16:creationId xmlns:a16="http://schemas.microsoft.com/office/drawing/2014/main" id="{1A12E043-49B8-4859-9738-EE2728BE720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422728" y="4275136"/>
            <a:ext cx="4031945" cy="365125"/>
          </a:xfrm>
        </p:spPr>
        <p:txBody>
          <a:bodyPr rtlCol="0">
            <a:normAutofit lnSpcReduction="10000"/>
          </a:bodyPr>
          <a:lstStyle/>
          <a:p>
            <a:pPr rtl="0"/>
            <a:r>
              <a:rPr lang="it-IT" dirty="0"/>
              <a:t>SLICING</a:t>
            </a:r>
          </a:p>
        </p:txBody>
      </p:sp>
      <p:sp>
        <p:nvSpPr>
          <p:cNvPr id="33" name="Segnaposto testo 5">
            <a:extLst>
              <a:ext uri="{FF2B5EF4-FFF2-40B4-BE49-F238E27FC236}">
                <a16:creationId xmlns:a16="http://schemas.microsoft.com/office/drawing/2014/main" id="{C536E3DB-E285-4286-90E1-B37DA168800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199064" y="4782361"/>
            <a:ext cx="4478636" cy="1057308"/>
          </a:xfrm>
        </p:spPr>
        <p:txBody>
          <a:bodyPr rtlCol="0"/>
          <a:lstStyle/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it-IT" dirty="0" err="1"/>
              <a:t>Creating</a:t>
            </a:r>
            <a:r>
              <a:rPr lang="it-IT" dirty="0"/>
              <a:t> slices for </a:t>
            </a:r>
            <a:r>
              <a:rPr lang="it-IT" dirty="0" err="1"/>
              <a:t>each</a:t>
            </a:r>
            <a:r>
              <a:rPr lang="it-IT" dirty="0"/>
              <a:t> </a:t>
            </a:r>
            <a:r>
              <a:rPr lang="it-IT" dirty="0" err="1"/>
              <a:t>song</a:t>
            </a:r>
            <a:r>
              <a:rPr lang="it-IT" dirty="0"/>
              <a:t> (1s, 3s, 5s, 10s)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it-IT" dirty="0"/>
              <a:t>Shuffle </a:t>
            </a:r>
            <a:r>
              <a:rPr lang="it-IT" dirty="0" err="1"/>
              <a:t>each</a:t>
            </a:r>
            <a:r>
              <a:rPr lang="it-IT" dirty="0"/>
              <a:t> audio </a:t>
            </a:r>
            <a:r>
              <a:rPr lang="it-IT" dirty="0" err="1"/>
              <a:t>excerpt</a:t>
            </a:r>
            <a:r>
              <a:rPr lang="it-IT" dirty="0"/>
              <a:t> for </a:t>
            </a:r>
            <a:r>
              <a:rPr lang="it-IT" dirty="0" err="1"/>
              <a:t>each</a:t>
            </a:r>
            <a:r>
              <a:rPr lang="it-IT" dirty="0"/>
              <a:t> genre to emulate a </a:t>
            </a:r>
            <a:r>
              <a:rPr lang="it-IT" dirty="0" err="1"/>
              <a:t>iid</a:t>
            </a:r>
            <a:r>
              <a:rPr lang="it-IT" dirty="0"/>
              <a:t> sample set</a:t>
            </a:r>
          </a:p>
          <a:p>
            <a:pPr rtl="0"/>
            <a:endParaRPr lang="it-IT" dirty="0"/>
          </a:p>
        </p:txBody>
      </p:sp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301D392D-FB66-47A0-B628-5ADE822A2CF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672630" y="2500080"/>
            <a:ext cx="4031945" cy="365125"/>
          </a:xfrm>
        </p:spPr>
        <p:txBody>
          <a:bodyPr rtlCol="0">
            <a:normAutofit lnSpcReduction="10000"/>
          </a:bodyPr>
          <a:lstStyle/>
          <a:p>
            <a:pPr rtl="0"/>
            <a:r>
              <a:rPr lang="it-IT" dirty="0"/>
              <a:t>DATASETS</a:t>
            </a:r>
          </a:p>
        </p:txBody>
      </p:sp>
      <p:sp>
        <p:nvSpPr>
          <p:cNvPr id="8" name="Segnaposto testo 7">
            <a:extLst>
              <a:ext uri="{FF2B5EF4-FFF2-40B4-BE49-F238E27FC236}">
                <a16:creationId xmlns:a16="http://schemas.microsoft.com/office/drawing/2014/main" id="{51C26CE0-2506-4B44-A26F-C12BFA5B18B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31309" y="2935488"/>
            <a:ext cx="5053199" cy="1057308"/>
          </a:xfrm>
        </p:spPr>
        <p:txBody>
          <a:bodyPr rtlCol="0">
            <a:normAutofit lnSpcReduction="10000"/>
          </a:bodyPr>
          <a:lstStyle/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it-IT" dirty="0"/>
              <a:t>GTZAN for genre classification, wav files, mono </a:t>
            </a:r>
            <a:r>
              <a:rPr lang="it-IT" dirty="0" err="1"/>
              <a:t>channel</a:t>
            </a:r>
            <a:r>
              <a:rPr lang="it-IT" dirty="0"/>
              <a:t>, 10 </a:t>
            </a:r>
            <a:r>
              <a:rPr lang="it-IT" dirty="0" err="1"/>
              <a:t>genres</a:t>
            </a:r>
            <a:endParaRPr lang="it-IT" dirty="0"/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it-IT" dirty="0"/>
              <a:t>SPOTIFY </a:t>
            </a:r>
            <a:r>
              <a:rPr lang="it-IT" dirty="0" err="1"/>
              <a:t>APIs</a:t>
            </a:r>
            <a:r>
              <a:rPr lang="it-IT" dirty="0"/>
              <a:t> to create a custom dataset, mp3 files, stereo </a:t>
            </a:r>
            <a:r>
              <a:rPr lang="it-IT" dirty="0" err="1"/>
              <a:t>channel</a:t>
            </a:r>
            <a:r>
              <a:rPr lang="it-IT" dirty="0"/>
              <a:t>, 5 moods</a:t>
            </a:r>
          </a:p>
          <a:p>
            <a:pPr rtl="0"/>
            <a:endParaRPr lang="it-IT" dirty="0"/>
          </a:p>
        </p:txBody>
      </p:sp>
      <p:sp>
        <p:nvSpPr>
          <p:cNvPr id="9" name="Segnaposto testo 8">
            <a:extLst>
              <a:ext uri="{FF2B5EF4-FFF2-40B4-BE49-F238E27FC236}">
                <a16:creationId xmlns:a16="http://schemas.microsoft.com/office/drawing/2014/main" id="{868F40F8-BF35-45E9-B3DD-5436362D746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736815" y="4345419"/>
            <a:ext cx="4031945" cy="365125"/>
          </a:xfrm>
        </p:spPr>
        <p:txBody>
          <a:bodyPr rtlCol="0">
            <a:normAutofit lnSpcReduction="10000"/>
          </a:bodyPr>
          <a:lstStyle/>
          <a:p>
            <a:pPr rtl="0"/>
            <a:r>
              <a:rPr lang="it-IT" dirty="0"/>
              <a:t>AUGMENTATION</a:t>
            </a:r>
          </a:p>
        </p:txBody>
      </p:sp>
      <p:sp>
        <p:nvSpPr>
          <p:cNvPr id="10" name="Segnaposto testo 9">
            <a:extLst>
              <a:ext uri="{FF2B5EF4-FFF2-40B4-BE49-F238E27FC236}">
                <a16:creationId xmlns:a16="http://schemas.microsoft.com/office/drawing/2014/main" id="{7F39C97C-2DDC-4706-B96C-B02FAE53A42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737730" y="4782361"/>
            <a:ext cx="4031030" cy="1057308"/>
          </a:xfrm>
        </p:spPr>
        <p:txBody>
          <a:bodyPr rtlCol="0"/>
          <a:lstStyle/>
          <a:p>
            <a:pPr rtl="0"/>
            <a:r>
              <a:rPr lang="it-IT" dirty="0" err="1"/>
              <a:t>Exploiting</a:t>
            </a:r>
            <a:r>
              <a:rPr lang="it-IT" dirty="0"/>
              <a:t> </a:t>
            </a:r>
            <a:r>
              <a:rPr lang="it-IT" dirty="0" err="1"/>
              <a:t>Torchaudio</a:t>
            </a:r>
            <a:r>
              <a:rPr lang="it-IT" dirty="0"/>
              <a:t> to </a:t>
            </a:r>
            <a:r>
              <a:rPr lang="it-IT" dirty="0" err="1"/>
              <a:t>modify</a:t>
            </a:r>
            <a:r>
              <a:rPr lang="it-IT" dirty="0"/>
              <a:t> the samples with </a:t>
            </a:r>
            <a:r>
              <a:rPr lang="it-IT" dirty="0" err="1"/>
              <a:t>noisy</a:t>
            </a:r>
            <a:r>
              <a:rPr lang="it-IT" dirty="0"/>
              <a:t> and </a:t>
            </a:r>
            <a:r>
              <a:rPr lang="it-IT" dirty="0" err="1"/>
              <a:t>masking</a:t>
            </a:r>
            <a:r>
              <a:rPr lang="it-IT" dirty="0"/>
              <a:t> techniques, both in time and frequency domain</a:t>
            </a:r>
          </a:p>
        </p:txBody>
      </p:sp>
      <p:sp>
        <p:nvSpPr>
          <p:cNvPr id="80" name="Segnaposto data 79">
            <a:extLst>
              <a:ext uri="{FF2B5EF4-FFF2-40B4-BE49-F238E27FC236}">
                <a16:creationId xmlns:a16="http://schemas.microsoft.com/office/drawing/2014/main" id="{BC1F9D86-85D8-4FD0-B0D3-47D778722782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 rtlCol="0"/>
          <a:lstStyle/>
          <a:p>
            <a:pPr rtl="0"/>
            <a:r>
              <a:rPr lang="it-IT" dirty="0"/>
              <a:t>2020/2021</a:t>
            </a:r>
          </a:p>
        </p:txBody>
      </p:sp>
      <p:sp>
        <p:nvSpPr>
          <p:cNvPr id="81" name="Segnaposto piè di pagina 80">
            <a:extLst>
              <a:ext uri="{FF2B5EF4-FFF2-40B4-BE49-F238E27FC236}">
                <a16:creationId xmlns:a16="http://schemas.microsoft.com/office/drawing/2014/main" id="{E94F1D24-E4A1-4B59-B57E-A28453963B88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 rtlCol="0"/>
          <a:lstStyle/>
          <a:p>
            <a:pPr rtl="0"/>
            <a:r>
              <a:rPr lang="it-IT" dirty="0" err="1"/>
              <a:t>Neural</a:t>
            </a:r>
            <a:r>
              <a:rPr lang="it-IT" dirty="0"/>
              <a:t> Music Classification</a:t>
            </a:r>
          </a:p>
        </p:txBody>
      </p:sp>
      <p:sp>
        <p:nvSpPr>
          <p:cNvPr id="82" name="Segnaposto numero diapositiva 81">
            <a:extLst>
              <a:ext uri="{FF2B5EF4-FFF2-40B4-BE49-F238E27FC236}">
                <a16:creationId xmlns:a16="http://schemas.microsoft.com/office/drawing/2014/main" id="{CE36A058-BEC2-4BC5-A467-F2EB2A36505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it-IT" smtClean="0"/>
              <a:pPr/>
              <a:t>4</a:t>
            </a:fld>
            <a:endParaRPr lang="it-IT" dirty="0"/>
          </a:p>
        </p:txBody>
      </p:sp>
      <p:pic>
        <p:nvPicPr>
          <p:cNvPr id="18" name="Elemento grafico 17" descr="Onda sonora contorno">
            <a:extLst>
              <a:ext uri="{FF2B5EF4-FFF2-40B4-BE49-F238E27FC236}">
                <a16:creationId xmlns:a16="http://schemas.microsoft.com/office/drawing/2014/main" id="{23CF2EE2-3B05-4949-A14C-92C65D97D4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14535" y="841655"/>
            <a:ext cx="574951" cy="574951"/>
          </a:xfrm>
          <a:prstGeom prst="rect">
            <a:avLst/>
          </a:prstGeom>
        </p:spPr>
      </p:pic>
      <p:pic>
        <p:nvPicPr>
          <p:cNvPr id="19" name="Elemento grafico 18" descr="Onda sonora contorno">
            <a:extLst>
              <a:ext uri="{FF2B5EF4-FFF2-40B4-BE49-F238E27FC236}">
                <a16:creationId xmlns:a16="http://schemas.microsoft.com/office/drawing/2014/main" id="{1937A333-47E8-4B6C-AE9F-5DE55E5CB5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56358" y="841654"/>
            <a:ext cx="574951" cy="574951"/>
          </a:xfrm>
          <a:prstGeom prst="rect">
            <a:avLst/>
          </a:prstGeom>
        </p:spPr>
      </p:pic>
      <p:pic>
        <p:nvPicPr>
          <p:cNvPr id="20" name="Elemento grafico 19" descr="Onda sonora contorno">
            <a:extLst>
              <a:ext uri="{FF2B5EF4-FFF2-40B4-BE49-F238E27FC236}">
                <a16:creationId xmlns:a16="http://schemas.microsoft.com/office/drawing/2014/main" id="{56792015-0204-4612-A8F8-7DD2428978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161864" y="841654"/>
            <a:ext cx="574951" cy="574951"/>
          </a:xfrm>
          <a:prstGeom prst="rect">
            <a:avLst/>
          </a:prstGeom>
        </p:spPr>
      </p:pic>
      <p:pic>
        <p:nvPicPr>
          <p:cNvPr id="21" name="Elemento grafico 20" descr="Onda sonora contorno">
            <a:extLst>
              <a:ext uri="{FF2B5EF4-FFF2-40B4-BE49-F238E27FC236}">
                <a16:creationId xmlns:a16="http://schemas.microsoft.com/office/drawing/2014/main" id="{8EC22B0A-5CC6-4CD5-9B65-38B9D7DC22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67370" y="841655"/>
            <a:ext cx="574951" cy="574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920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32" grpId="0" build="p"/>
      <p:bldP spid="7" grpId="0" build="p"/>
      <p:bldP spid="9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9304" y="506706"/>
            <a:ext cx="3139440" cy="1325563"/>
          </a:xfrm>
        </p:spPr>
        <p:txBody>
          <a:bodyPr rtlCol="0"/>
          <a:lstStyle/>
          <a:p>
            <a:pPr algn="r" rtl="0"/>
            <a:r>
              <a:rPr lang="it-IT" dirty="0" err="1"/>
              <a:t>spectrograms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4A2EB3F-4D60-451F-8F45-7D6654D2FC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175502" y="2528997"/>
            <a:ext cx="3957951" cy="557949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r" rtl="0"/>
            <a:r>
              <a:rPr lang="it-IT" dirty="0"/>
              <a:t>SEPARATING SIGNAL INTO WINDOWS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AC1C80FB-53F9-42EE-B1E6-D0F998EC5DF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400816" y="3288821"/>
            <a:ext cx="3695184" cy="557950"/>
          </a:xfrm>
        </p:spPr>
        <p:txBody>
          <a:bodyPr rtlCol="0">
            <a:normAutofit/>
          </a:bodyPr>
          <a:lstStyle/>
          <a:p>
            <a:pPr algn="r" rtl="0"/>
            <a:r>
              <a:rPr lang="it-IT" dirty="0" err="1"/>
              <a:t>Each</a:t>
            </a:r>
            <a:r>
              <a:rPr lang="it-IT" dirty="0"/>
              <a:t> </a:t>
            </a:r>
            <a:r>
              <a:rPr lang="it-IT" dirty="0" err="1"/>
              <a:t>overlapping</a:t>
            </a:r>
            <a:r>
              <a:rPr lang="it-IT" dirty="0"/>
              <a:t> window </a:t>
            </a:r>
            <a:r>
              <a:rPr lang="it-IT" dirty="0" err="1"/>
              <a:t>begins</a:t>
            </a:r>
            <a:r>
              <a:rPr lang="it-IT" dirty="0"/>
              <a:t> with a </a:t>
            </a:r>
            <a:r>
              <a:rPr lang="it-IT" b="1" dirty="0" err="1"/>
              <a:t>hop_leght</a:t>
            </a:r>
            <a:r>
              <a:rPr lang="it-IT" b="1" dirty="0"/>
              <a:t>=512 </a:t>
            </a:r>
            <a:r>
              <a:rPr lang="it-IT" dirty="0"/>
              <a:t>after the </a:t>
            </a:r>
            <a:r>
              <a:rPr lang="it-IT" dirty="0" err="1"/>
              <a:t>previous</a:t>
            </a:r>
            <a:r>
              <a:rPr lang="it-IT" dirty="0"/>
              <a:t> one.</a:t>
            </a:r>
            <a:endParaRPr lang="it-IT" b="1" dirty="0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E81BA2B5-6A90-4204-ABDD-7183FBB03A0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2437430" y="4524061"/>
            <a:ext cx="3696023" cy="365125"/>
          </a:xfrm>
        </p:spPr>
        <p:txBody>
          <a:bodyPr rtlCol="0">
            <a:noAutofit/>
          </a:bodyPr>
          <a:lstStyle/>
          <a:p>
            <a:pPr algn="r" rtl="0"/>
            <a:r>
              <a:rPr lang="it-IT" dirty="0"/>
              <a:t>COMPUTING STFT</a:t>
            </a:r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7E7D4C34-22A0-4D54-A07D-E1E9A11463E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2431702" y="4984886"/>
            <a:ext cx="3695184" cy="557950"/>
          </a:xfrm>
        </p:spPr>
        <p:txBody>
          <a:bodyPr rtlCol="0">
            <a:noAutofit/>
          </a:bodyPr>
          <a:lstStyle/>
          <a:p>
            <a:pPr algn="r" rtl="0"/>
            <a:r>
              <a:rPr lang="it-IT" dirty="0"/>
              <a:t>Computing STFT, i.e. FFT on the </a:t>
            </a:r>
            <a:r>
              <a:rPr lang="it-IT" dirty="0" err="1"/>
              <a:t>windowed</a:t>
            </a:r>
            <a:r>
              <a:rPr lang="it-IT" dirty="0"/>
              <a:t> </a:t>
            </a:r>
            <a:r>
              <a:rPr lang="it-IT" dirty="0" err="1"/>
              <a:t>portion</a:t>
            </a:r>
            <a:r>
              <a:rPr lang="it-IT" dirty="0"/>
              <a:t> of </a:t>
            </a:r>
            <a:r>
              <a:rPr lang="it-IT" dirty="0" err="1"/>
              <a:t>signal</a:t>
            </a:r>
            <a:r>
              <a:rPr lang="it-IT" dirty="0"/>
              <a:t>. The size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given</a:t>
            </a:r>
            <a:r>
              <a:rPr lang="it-IT" dirty="0"/>
              <a:t> by </a:t>
            </a:r>
            <a:r>
              <a:rPr lang="it-IT" b="1" dirty="0" err="1"/>
              <a:t>n_fft</a:t>
            </a:r>
            <a:r>
              <a:rPr lang="it-IT" b="1" dirty="0"/>
              <a:t>=2048.</a:t>
            </a:r>
          </a:p>
        </p:txBody>
      </p:sp>
      <p:sp>
        <p:nvSpPr>
          <p:cNvPr id="20" name="Segnaposto data 19">
            <a:extLst>
              <a:ext uri="{FF2B5EF4-FFF2-40B4-BE49-F238E27FC236}">
                <a16:creationId xmlns:a16="http://schemas.microsoft.com/office/drawing/2014/main" id="{A74D661B-510C-4CF2-BF77-3EAFB649883D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 rtlCol="0"/>
          <a:lstStyle/>
          <a:p>
            <a:pPr rtl="0"/>
            <a:r>
              <a:rPr lang="it-IT" dirty="0"/>
              <a:t>2020/2021</a:t>
            </a:r>
          </a:p>
        </p:txBody>
      </p:sp>
      <p:sp>
        <p:nvSpPr>
          <p:cNvPr id="21" name="Segnaposto piè di pagina 20">
            <a:extLst>
              <a:ext uri="{FF2B5EF4-FFF2-40B4-BE49-F238E27FC236}">
                <a16:creationId xmlns:a16="http://schemas.microsoft.com/office/drawing/2014/main" id="{7E44CAC0-3B5A-49F6-A2CB-0BC80D111A87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 rtlCol="0"/>
          <a:lstStyle/>
          <a:p>
            <a:pPr rtl="0"/>
            <a:r>
              <a:rPr lang="it-IT" dirty="0" err="1"/>
              <a:t>Neural</a:t>
            </a:r>
            <a:r>
              <a:rPr lang="it-IT" dirty="0"/>
              <a:t> Music Classification</a:t>
            </a:r>
          </a:p>
        </p:txBody>
      </p:sp>
      <p:sp>
        <p:nvSpPr>
          <p:cNvPr id="22" name="Segnaposto numero diapositiva 21">
            <a:extLst>
              <a:ext uri="{FF2B5EF4-FFF2-40B4-BE49-F238E27FC236}">
                <a16:creationId xmlns:a16="http://schemas.microsoft.com/office/drawing/2014/main" id="{5D1BD041-3428-4D62-934F-F3FF6D36F90F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it-IT" smtClean="0"/>
              <a:pPr/>
              <a:t>5</a:t>
            </a:fld>
            <a:endParaRPr lang="it-IT"/>
          </a:p>
        </p:txBody>
      </p:sp>
      <p:pic>
        <p:nvPicPr>
          <p:cNvPr id="14" name="Elemento grafico 13" descr="Onda sonora contorno">
            <a:extLst>
              <a:ext uri="{FF2B5EF4-FFF2-40B4-BE49-F238E27FC236}">
                <a16:creationId xmlns:a16="http://schemas.microsoft.com/office/drawing/2014/main" id="{336C170F-C006-4544-9FA9-3FD3BD6A09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68214" y="880897"/>
            <a:ext cx="574951" cy="574951"/>
          </a:xfrm>
          <a:prstGeom prst="rect">
            <a:avLst/>
          </a:prstGeom>
        </p:spPr>
      </p:pic>
      <p:pic>
        <p:nvPicPr>
          <p:cNvPr id="15" name="Elemento grafico 14" descr="Onda sonora contorno">
            <a:extLst>
              <a:ext uri="{FF2B5EF4-FFF2-40B4-BE49-F238E27FC236}">
                <a16:creationId xmlns:a16="http://schemas.microsoft.com/office/drawing/2014/main" id="{0B051294-A108-4CCE-9DC9-8306CB9C06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10037" y="880896"/>
            <a:ext cx="574951" cy="574951"/>
          </a:xfrm>
          <a:prstGeom prst="rect">
            <a:avLst/>
          </a:prstGeom>
        </p:spPr>
      </p:pic>
      <p:pic>
        <p:nvPicPr>
          <p:cNvPr id="16" name="Elemento grafico 15" descr="Onda sonora contorno">
            <a:extLst>
              <a:ext uri="{FF2B5EF4-FFF2-40B4-BE49-F238E27FC236}">
                <a16:creationId xmlns:a16="http://schemas.microsoft.com/office/drawing/2014/main" id="{4CDB3A1F-5B55-45F5-843F-730F80D658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815543" y="880896"/>
            <a:ext cx="574951" cy="574951"/>
          </a:xfrm>
          <a:prstGeom prst="rect">
            <a:avLst/>
          </a:prstGeom>
        </p:spPr>
      </p:pic>
      <p:pic>
        <p:nvPicPr>
          <p:cNvPr id="17" name="Elemento grafico 16" descr="Onda sonora contorno">
            <a:extLst>
              <a:ext uri="{FF2B5EF4-FFF2-40B4-BE49-F238E27FC236}">
                <a16:creationId xmlns:a16="http://schemas.microsoft.com/office/drawing/2014/main" id="{2D5CA77F-9382-40DA-9CA1-D82A6D1D24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21049" y="880897"/>
            <a:ext cx="574951" cy="574951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775207CD-97AC-4C86-891A-63988FF210D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67196" y="1266749"/>
            <a:ext cx="3983019" cy="4602094"/>
          </a:xfrm>
          <a:prstGeom prst="rect">
            <a:avLst/>
          </a:prstGeom>
        </p:spPr>
      </p:pic>
      <p:cxnSp>
        <p:nvCxnSpPr>
          <p:cNvPr id="32" name="Connettore diritto 31">
            <a:extLst>
              <a:ext uri="{FF2B5EF4-FFF2-40B4-BE49-F238E27FC236}">
                <a16:creationId xmlns:a16="http://schemas.microsoft.com/office/drawing/2014/main" id="{FE6CA1FD-480D-423C-BDC2-F13D575CC064}"/>
              </a:ext>
            </a:extLst>
          </p:cNvPr>
          <p:cNvCxnSpPr>
            <a:cxnSpLocks/>
          </p:cNvCxnSpPr>
          <p:nvPr/>
        </p:nvCxnSpPr>
        <p:spPr>
          <a:xfrm>
            <a:off x="6560598" y="1083076"/>
            <a:ext cx="0" cy="463405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4941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238" y="4190273"/>
            <a:ext cx="3139440" cy="1325563"/>
          </a:xfrm>
        </p:spPr>
        <p:txBody>
          <a:bodyPr rtlCol="0"/>
          <a:lstStyle/>
          <a:p>
            <a:pPr algn="r" rtl="0"/>
            <a:r>
              <a:rPr lang="it-IT" dirty="0" err="1"/>
              <a:t>Mel’s</a:t>
            </a:r>
            <a:r>
              <a:rPr lang="it-IT" dirty="0"/>
              <a:t> </a:t>
            </a:r>
            <a:r>
              <a:rPr lang="it-IT" dirty="0" err="1"/>
              <a:t>spectrograms</a:t>
            </a:r>
            <a:endParaRPr lang="it-IT" dirty="0"/>
          </a:p>
        </p:txBody>
      </p:sp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301D392D-FB66-47A0-B628-5ADE822A2CF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20106" y="1876761"/>
            <a:ext cx="5433204" cy="365125"/>
          </a:xfrm>
        </p:spPr>
        <p:txBody>
          <a:bodyPr rtlCol="0">
            <a:normAutofit lnSpcReduction="10000"/>
          </a:bodyPr>
          <a:lstStyle/>
          <a:p>
            <a:pPr rtl="0"/>
            <a:r>
              <a:rPr lang="it-IT" dirty="0"/>
              <a:t>SCALING INTO MEL’S SCALE </a:t>
            </a:r>
          </a:p>
        </p:txBody>
      </p:sp>
      <p:sp>
        <p:nvSpPr>
          <p:cNvPr id="8" name="Segnaposto testo 7">
            <a:extLst>
              <a:ext uri="{FF2B5EF4-FFF2-40B4-BE49-F238E27FC236}">
                <a16:creationId xmlns:a16="http://schemas.microsoft.com/office/drawing/2014/main" id="{51C26CE0-2506-4B44-A26F-C12BFA5B18B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919680" y="2206186"/>
            <a:ext cx="5431971" cy="557950"/>
          </a:xfrm>
        </p:spPr>
        <p:txBody>
          <a:bodyPr rtlCol="0">
            <a:noAutofit/>
          </a:bodyPr>
          <a:lstStyle/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it-IT" dirty="0" err="1"/>
              <a:t>Compressing</a:t>
            </a:r>
            <a:r>
              <a:rPr lang="it-IT" dirty="0"/>
              <a:t> the frequency range </a:t>
            </a:r>
            <a:r>
              <a:rPr lang="it-IT" dirty="0" err="1"/>
              <a:t>into</a:t>
            </a:r>
            <a:r>
              <a:rPr lang="it-IT" dirty="0"/>
              <a:t> a log-scale (</a:t>
            </a:r>
            <a:r>
              <a:rPr lang="it-IT" b="1" dirty="0" err="1"/>
              <a:t>n_bins</a:t>
            </a:r>
            <a:r>
              <a:rPr lang="it-IT" b="1" dirty="0"/>
              <a:t>=128</a:t>
            </a:r>
            <a:r>
              <a:rPr lang="it-IT" dirty="0"/>
              <a:t>)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it-IT" dirty="0"/>
              <a:t> </a:t>
            </a:r>
            <a:r>
              <a:rPr lang="it-IT" dirty="0" err="1"/>
              <a:t>then</a:t>
            </a:r>
            <a:r>
              <a:rPr lang="it-IT" dirty="0"/>
              <a:t> </a:t>
            </a:r>
            <a:r>
              <a:rPr lang="it-IT" dirty="0" err="1"/>
              <a:t>converting</a:t>
            </a:r>
            <a:r>
              <a:rPr lang="it-IT" dirty="0"/>
              <a:t> the </a:t>
            </a:r>
            <a:r>
              <a:rPr lang="it-IT" dirty="0" err="1"/>
              <a:t>amplitude</a:t>
            </a:r>
            <a:r>
              <a:rPr lang="it-IT" dirty="0"/>
              <a:t> in dB.</a:t>
            </a:r>
          </a:p>
        </p:txBody>
      </p:sp>
      <p:sp>
        <p:nvSpPr>
          <p:cNvPr id="9" name="Segnaposto testo 8">
            <a:extLst>
              <a:ext uri="{FF2B5EF4-FFF2-40B4-BE49-F238E27FC236}">
                <a16:creationId xmlns:a16="http://schemas.microsoft.com/office/drawing/2014/main" id="{868F40F8-BF35-45E9-B3DD-5436362D746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878702" y="3933993"/>
            <a:ext cx="5433204" cy="365125"/>
          </a:xfrm>
        </p:spPr>
        <p:txBody>
          <a:bodyPr rtlCol="0">
            <a:normAutofit lnSpcReduction="10000"/>
          </a:bodyPr>
          <a:lstStyle/>
          <a:p>
            <a:pPr rtl="0"/>
            <a:r>
              <a:rPr lang="it-IT" dirty="0"/>
              <a:t>RESULTS</a:t>
            </a:r>
          </a:p>
        </p:txBody>
      </p:sp>
      <p:sp>
        <p:nvSpPr>
          <p:cNvPr id="10" name="Segnaposto testo 9">
            <a:extLst>
              <a:ext uri="{FF2B5EF4-FFF2-40B4-BE49-F238E27FC236}">
                <a16:creationId xmlns:a16="http://schemas.microsoft.com/office/drawing/2014/main" id="{7F39C97C-2DDC-4706-B96C-B02FAE53A42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878276" y="4263418"/>
            <a:ext cx="5431971" cy="557950"/>
          </a:xfrm>
        </p:spPr>
        <p:txBody>
          <a:bodyPr rtlCol="0">
            <a:noAutofit/>
          </a:bodyPr>
          <a:lstStyle/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it-IT" dirty="0"/>
              <a:t>Audio sample are </a:t>
            </a:r>
            <a:r>
              <a:rPr lang="it-IT" dirty="0" err="1"/>
              <a:t>now</a:t>
            </a:r>
            <a:r>
              <a:rPr lang="it-IT" dirty="0"/>
              <a:t> more </a:t>
            </a:r>
            <a:r>
              <a:rPr lang="it-IT" dirty="0" err="1"/>
              <a:t>manageable</a:t>
            </a:r>
            <a:r>
              <a:rPr lang="it-IT" dirty="0"/>
              <a:t>, </a:t>
            </a:r>
            <a:r>
              <a:rPr lang="it-IT" dirty="0" err="1"/>
              <a:t>imputed</a:t>
            </a:r>
            <a:r>
              <a:rPr lang="it-IT" dirty="0"/>
              <a:t> as </a:t>
            </a:r>
            <a:r>
              <a:rPr lang="it-IT" dirty="0" err="1"/>
              <a:t>independent</a:t>
            </a:r>
            <a:r>
              <a:rPr lang="it-IT" dirty="0"/>
              <a:t> </a:t>
            </a:r>
            <a:r>
              <a:rPr lang="it-IT" b="1" dirty="0"/>
              <a:t>3D </a:t>
            </a:r>
            <a:r>
              <a:rPr lang="it-IT" b="1" dirty="0" err="1"/>
              <a:t>tensors</a:t>
            </a:r>
            <a:r>
              <a:rPr lang="it-IT" b="1" dirty="0"/>
              <a:t> (time, frequency, </a:t>
            </a:r>
            <a:r>
              <a:rPr lang="it-IT" b="1" dirty="0" err="1"/>
              <a:t>channel</a:t>
            </a:r>
            <a:r>
              <a:rPr lang="it-IT" b="1" dirty="0"/>
              <a:t>)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it-IT" dirty="0"/>
              <a:t>For stereo samples, the </a:t>
            </a:r>
            <a:r>
              <a:rPr lang="it-IT" dirty="0" err="1"/>
              <a:t>average</a:t>
            </a:r>
            <a:r>
              <a:rPr lang="it-IT" dirty="0"/>
              <a:t> </a:t>
            </a:r>
            <a:r>
              <a:rPr lang="it-IT" dirty="0" err="1"/>
              <a:t>value</a:t>
            </a:r>
            <a:r>
              <a:rPr lang="it-IT" dirty="0"/>
              <a:t> </a:t>
            </a:r>
            <a:r>
              <a:rPr lang="it-IT" dirty="0" err="1"/>
              <a:t>along</a:t>
            </a:r>
            <a:r>
              <a:rPr lang="it-IT" dirty="0"/>
              <a:t> the </a:t>
            </a:r>
            <a:r>
              <a:rPr lang="it-IT" dirty="0" err="1"/>
              <a:t>two</a:t>
            </a:r>
            <a:r>
              <a:rPr lang="it-IT" dirty="0"/>
              <a:t> </a:t>
            </a:r>
            <a:r>
              <a:rPr lang="it-IT" dirty="0" err="1"/>
              <a:t>channels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considered</a:t>
            </a:r>
            <a:r>
              <a:rPr lang="it-IT" dirty="0"/>
              <a:t>.</a:t>
            </a:r>
          </a:p>
        </p:txBody>
      </p:sp>
      <p:sp>
        <p:nvSpPr>
          <p:cNvPr id="20" name="Segnaposto data 19">
            <a:extLst>
              <a:ext uri="{FF2B5EF4-FFF2-40B4-BE49-F238E27FC236}">
                <a16:creationId xmlns:a16="http://schemas.microsoft.com/office/drawing/2014/main" id="{A74D661B-510C-4CF2-BF77-3EAFB649883D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 rtlCol="0"/>
          <a:lstStyle/>
          <a:p>
            <a:pPr rtl="0"/>
            <a:r>
              <a:rPr lang="it-IT" dirty="0"/>
              <a:t>2020/2021</a:t>
            </a:r>
          </a:p>
        </p:txBody>
      </p:sp>
      <p:sp>
        <p:nvSpPr>
          <p:cNvPr id="21" name="Segnaposto piè di pagina 20">
            <a:extLst>
              <a:ext uri="{FF2B5EF4-FFF2-40B4-BE49-F238E27FC236}">
                <a16:creationId xmlns:a16="http://schemas.microsoft.com/office/drawing/2014/main" id="{7E44CAC0-3B5A-49F6-A2CB-0BC80D111A87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 rtlCol="0"/>
          <a:lstStyle/>
          <a:p>
            <a:pPr rtl="0"/>
            <a:r>
              <a:rPr lang="it-IT" dirty="0" err="1"/>
              <a:t>Neural</a:t>
            </a:r>
            <a:r>
              <a:rPr lang="it-IT" dirty="0"/>
              <a:t> Music Classification</a:t>
            </a:r>
          </a:p>
        </p:txBody>
      </p:sp>
      <p:sp>
        <p:nvSpPr>
          <p:cNvPr id="22" name="Segnaposto numero diapositiva 21">
            <a:extLst>
              <a:ext uri="{FF2B5EF4-FFF2-40B4-BE49-F238E27FC236}">
                <a16:creationId xmlns:a16="http://schemas.microsoft.com/office/drawing/2014/main" id="{5D1BD041-3428-4D62-934F-F3FF6D36F90F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it-IT" smtClean="0"/>
              <a:pPr rtl="0"/>
              <a:t>6</a:t>
            </a:fld>
            <a:endParaRPr lang="it-IT"/>
          </a:p>
        </p:txBody>
      </p:sp>
      <p:pic>
        <p:nvPicPr>
          <p:cNvPr id="14" name="Elemento grafico 13" descr="Onda sonora contorno">
            <a:extLst>
              <a:ext uri="{FF2B5EF4-FFF2-40B4-BE49-F238E27FC236}">
                <a16:creationId xmlns:a16="http://schemas.microsoft.com/office/drawing/2014/main" id="{336C170F-C006-4544-9FA9-3FD3BD6A09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68644" y="4115523"/>
            <a:ext cx="574951" cy="574951"/>
          </a:xfrm>
          <a:prstGeom prst="rect">
            <a:avLst/>
          </a:prstGeom>
        </p:spPr>
      </p:pic>
      <p:pic>
        <p:nvPicPr>
          <p:cNvPr id="15" name="Elemento grafico 14" descr="Onda sonora contorno">
            <a:extLst>
              <a:ext uri="{FF2B5EF4-FFF2-40B4-BE49-F238E27FC236}">
                <a16:creationId xmlns:a16="http://schemas.microsoft.com/office/drawing/2014/main" id="{0B051294-A108-4CCE-9DC9-8306CB9C06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10467" y="4115522"/>
            <a:ext cx="574951" cy="574951"/>
          </a:xfrm>
          <a:prstGeom prst="rect">
            <a:avLst/>
          </a:prstGeom>
        </p:spPr>
      </p:pic>
      <p:pic>
        <p:nvPicPr>
          <p:cNvPr id="16" name="Elemento grafico 15" descr="Onda sonora contorno">
            <a:extLst>
              <a:ext uri="{FF2B5EF4-FFF2-40B4-BE49-F238E27FC236}">
                <a16:creationId xmlns:a16="http://schemas.microsoft.com/office/drawing/2014/main" id="{4CDB3A1F-5B55-45F5-843F-730F80D658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115973" y="4115522"/>
            <a:ext cx="574951" cy="574951"/>
          </a:xfrm>
          <a:prstGeom prst="rect">
            <a:avLst/>
          </a:prstGeom>
        </p:spPr>
      </p:pic>
      <p:pic>
        <p:nvPicPr>
          <p:cNvPr id="17" name="Elemento grafico 16" descr="Onda sonora contorno">
            <a:extLst>
              <a:ext uri="{FF2B5EF4-FFF2-40B4-BE49-F238E27FC236}">
                <a16:creationId xmlns:a16="http://schemas.microsoft.com/office/drawing/2014/main" id="{2D5CA77F-9382-40DA-9CA1-D82A6D1D24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21479" y="4115523"/>
            <a:ext cx="574951" cy="574951"/>
          </a:xfrm>
          <a:prstGeom prst="rect">
            <a:avLst/>
          </a:prstGeom>
        </p:spPr>
      </p:pic>
      <p:pic>
        <p:nvPicPr>
          <p:cNvPr id="12" name="Immagine 11" descr="Immagine che contiene testo, schermo&#10;&#10;Descrizione generata automaticamente">
            <a:extLst>
              <a:ext uri="{FF2B5EF4-FFF2-40B4-BE49-F238E27FC236}">
                <a16:creationId xmlns:a16="http://schemas.microsoft.com/office/drawing/2014/main" id="{DA207359-9CF6-4C84-A995-A05FE4FD70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11947" y="1515848"/>
            <a:ext cx="3013731" cy="2157115"/>
          </a:xfrm>
          <a:prstGeom prst="rect">
            <a:avLst/>
          </a:prstGeom>
        </p:spPr>
      </p:pic>
      <p:cxnSp>
        <p:nvCxnSpPr>
          <p:cNvPr id="34" name="Connettore diritto 33">
            <a:extLst>
              <a:ext uri="{FF2B5EF4-FFF2-40B4-BE49-F238E27FC236}">
                <a16:creationId xmlns:a16="http://schemas.microsoft.com/office/drawing/2014/main" id="{E3DF334B-43A2-4C27-8DC7-E96A2B86F8D0}"/>
              </a:ext>
            </a:extLst>
          </p:cNvPr>
          <p:cNvCxnSpPr>
            <a:cxnSpLocks/>
          </p:cNvCxnSpPr>
          <p:nvPr/>
        </p:nvCxnSpPr>
        <p:spPr>
          <a:xfrm>
            <a:off x="5699464" y="1393794"/>
            <a:ext cx="0" cy="449210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88057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A112B089-A8F9-45B1-BE6E-EAC10163F0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78318" y="2324175"/>
            <a:ext cx="2882475" cy="823912"/>
          </a:xfrm>
        </p:spPr>
        <p:txBody>
          <a:bodyPr rtlCol="0"/>
          <a:lstStyle/>
          <a:p>
            <a:pPr rtl="0"/>
            <a:r>
              <a:rPr lang="it-IT" dirty="0"/>
              <a:t>GTZAN</a:t>
            </a:r>
          </a:p>
        </p:txBody>
      </p:sp>
      <p:sp>
        <p:nvSpPr>
          <p:cNvPr id="7" name="Segnaposto contenuto 6">
            <a:extLst>
              <a:ext uri="{FF2B5EF4-FFF2-40B4-BE49-F238E27FC236}">
                <a16:creationId xmlns:a16="http://schemas.microsoft.com/office/drawing/2014/main" id="{6B35F89A-6CDF-41F7-BD87-18B45BD733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78318" y="3381845"/>
            <a:ext cx="3621416" cy="199786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it-IT" noProof="1"/>
              <a:t>10 genres</a:t>
            </a:r>
            <a:endParaRPr lang="it-IT" dirty="0"/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it-IT" noProof="1"/>
              <a:t>100 audio tracks per genre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it-IT" noProof="1"/>
              <a:t>30 seconds excerpts for each song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it-IT" noProof="1"/>
              <a:t>Wav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it-IT" noProof="1"/>
              <a:t>Mono channel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it-IT" noProof="1"/>
              <a:t>22 kHz sampling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endParaRPr lang="it-IT" noProof="1"/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0FE22F9B-4BF8-41DC-8F1C-836B546E59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47486" y="1912219"/>
            <a:ext cx="3777244" cy="823912"/>
          </a:xfrm>
        </p:spPr>
        <p:txBody>
          <a:bodyPr rtlCol="0"/>
          <a:lstStyle/>
          <a:p>
            <a:pPr rtl="0"/>
            <a:r>
              <a:rPr lang="it-IT" dirty="0"/>
              <a:t>SPOTIFY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5E1C399-8F48-44F5-9461-3C89866D4C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47486" y="2969889"/>
            <a:ext cx="3777244" cy="1997867"/>
          </a:xfrm>
        </p:spPr>
        <p:txBody>
          <a:bodyPr rtlCol="0">
            <a:noAutofit/>
          </a:bodyPr>
          <a:lstStyle/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it-IT" dirty="0" err="1"/>
              <a:t>Embedding</a:t>
            </a:r>
            <a:r>
              <a:rPr lang="it-IT" dirty="0"/>
              <a:t> Spotify </a:t>
            </a:r>
            <a:r>
              <a:rPr lang="it-IT" dirty="0" err="1"/>
              <a:t>APIs</a:t>
            </a:r>
            <a:r>
              <a:rPr lang="it-IT" dirty="0"/>
              <a:t> (</a:t>
            </a:r>
            <a:r>
              <a:rPr lang="it-IT" b="1" dirty="0" err="1"/>
              <a:t>Spotipy</a:t>
            </a:r>
            <a:r>
              <a:rPr lang="it-IT" dirty="0"/>
              <a:t>) to build our custom dataset 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it-IT" dirty="0" err="1"/>
              <a:t>Songs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been </a:t>
            </a:r>
            <a:r>
              <a:rPr lang="it-IT" dirty="0" err="1"/>
              <a:t>chosen</a:t>
            </a:r>
            <a:r>
              <a:rPr lang="it-IT" dirty="0"/>
              <a:t> from the 2021 </a:t>
            </a:r>
            <a:r>
              <a:rPr lang="it-IT" dirty="0" err="1"/>
              <a:t>most</a:t>
            </a:r>
            <a:r>
              <a:rPr lang="it-IT" dirty="0"/>
              <a:t> </a:t>
            </a:r>
            <a:r>
              <a:rPr lang="it-IT" dirty="0" err="1"/>
              <a:t>listened</a:t>
            </a:r>
            <a:r>
              <a:rPr lang="it-IT" dirty="0"/>
              <a:t> playlists 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it-IT" dirty="0"/>
              <a:t>5 moods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it-IT" dirty="0" err="1"/>
              <a:t>Variable</a:t>
            </a:r>
            <a:r>
              <a:rPr lang="it-IT" dirty="0"/>
              <a:t> </a:t>
            </a:r>
            <a:r>
              <a:rPr lang="it-IT" dirty="0" err="1"/>
              <a:t>number</a:t>
            </a:r>
            <a:r>
              <a:rPr lang="it-IT" dirty="0"/>
              <a:t> of </a:t>
            </a:r>
            <a:r>
              <a:rPr lang="it-IT" dirty="0" err="1"/>
              <a:t>songs</a:t>
            </a:r>
            <a:r>
              <a:rPr lang="it-IT" dirty="0"/>
              <a:t> for </a:t>
            </a:r>
            <a:r>
              <a:rPr lang="it-IT" dirty="0" err="1"/>
              <a:t>each</a:t>
            </a:r>
            <a:r>
              <a:rPr lang="it-IT" dirty="0"/>
              <a:t> mood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it-IT" dirty="0"/>
              <a:t>30 second previews for </a:t>
            </a:r>
            <a:r>
              <a:rPr lang="it-IT" dirty="0" err="1"/>
              <a:t>each</a:t>
            </a:r>
            <a:r>
              <a:rPr lang="it-IT" dirty="0"/>
              <a:t> </a:t>
            </a:r>
            <a:r>
              <a:rPr lang="it-IT" dirty="0" err="1"/>
              <a:t>song</a:t>
            </a:r>
            <a:endParaRPr lang="it-IT" dirty="0"/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it-IT" dirty="0"/>
              <a:t>Mp3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it-IT" dirty="0"/>
              <a:t>Stereo Channel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it-IT" dirty="0"/>
              <a:t>44 kHz sampling</a:t>
            </a:r>
          </a:p>
        </p:txBody>
      </p:sp>
      <p:sp>
        <p:nvSpPr>
          <p:cNvPr id="9" name="Segnaposto data 8">
            <a:extLst>
              <a:ext uri="{FF2B5EF4-FFF2-40B4-BE49-F238E27FC236}">
                <a16:creationId xmlns:a16="http://schemas.microsoft.com/office/drawing/2014/main" id="{7B78F7A0-88C5-4940-B21C-099F472F39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it-IT" dirty="0"/>
              <a:t>2020/2021</a:t>
            </a:r>
          </a:p>
        </p:txBody>
      </p:sp>
      <p:sp>
        <p:nvSpPr>
          <p:cNvPr id="10" name="Segnaposto piè di pagina 9">
            <a:extLst>
              <a:ext uri="{FF2B5EF4-FFF2-40B4-BE49-F238E27FC236}">
                <a16:creationId xmlns:a16="http://schemas.microsoft.com/office/drawing/2014/main" id="{D2186069-FC8E-433D-9BB4-942220CE8C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dirty="0" err="1"/>
              <a:t>Neural</a:t>
            </a:r>
            <a:r>
              <a:rPr lang="it-IT" dirty="0"/>
              <a:t> Music Classification</a:t>
            </a:r>
          </a:p>
        </p:txBody>
      </p:sp>
      <p:sp>
        <p:nvSpPr>
          <p:cNvPr id="11" name="Segnaposto numero diapositiva 10">
            <a:extLst>
              <a:ext uri="{FF2B5EF4-FFF2-40B4-BE49-F238E27FC236}">
                <a16:creationId xmlns:a16="http://schemas.microsoft.com/office/drawing/2014/main" id="{BAD5B6F4-0A90-447A-A1AE-D75C934B6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it-IT" smtClean="0"/>
              <a:pPr rtl="0"/>
              <a:t>7</a:t>
            </a:fld>
            <a:endParaRPr lang="it-IT" dirty="0"/>
          </a:p>
        </p:txBody>
      </p:sp>
      <p:sp>
        <p:nvSpPr>
          <p:cNvPr id="12" name="Titolo 1">
            <a:extLst>
              <a:ext uri="{FF2B5EF4-FFF2-40B4-BE49-F238E27FC236}">
                <a16:creationId xmlns:a16="http://schemas.microsoft.com/office/drawing/2014/main" id="{EDAC3B68-2904-4A28-B422-2FB15792AE2C}"/>
              </a:ext>
            </a:extLst>
          </p:cNvPr>
          <p:cNvSpPr txBox="1">
            <a:spLocks/>
          </p:cNvSpPr>
          <p:nvPr/>
        </p:nvSpPr>
        <p:spPr>
          <a:xfrm>
            <a:off x="-532237" y="1611578"/>
            <a:ext cx="5431971" cy="8463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/>
              <a:t>DATASETS</a:t>
            </a:r>
          </a:p>
        </p:txBody>
      </p:sp>
      <p:pic>
        <p:nvPicPr>
          <p:cNvPr id="13" name="Elemento grafico 12" descr="Onda sonora contorno">
            <a:extLst>
              <a:ext uri="{FF2B5EF4-FFF2-40B4-BE49-F238E27FC236}">
                <a16:creationId xmlns:a16="http://schemas.microsoft.com/office/drawing/2014/main" id="{5D239A15-DF80-41A1-BA51-8614882F97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78318" y="1207223"/>
            <a:ext cx="574951" cy="574951"/>
          </a:xfrm>
          <a:prstGeom prst="rect">
            <a:avLst/>
          </a:prstGeom>
        </p:spPr>
      </p:pic>
      <p:pic>
        <p:nvPicPr>
          <p:cNvPr id="14" name="Elemento grafico 13" descr="Onda sonora contorno">
            <a:extLst>
              <a:ext uri="{FF2B5EF4-FFF2-40B4-BE49-F238E27FC236}">
                <a16:creationId xmlns:a16="http://schemas.microsoft.com/office/drawing/2014/main" id="{1FFDEF5D-5F5D-4B88-93FE-5A9C9A4ED5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20141" y="1207222"/>
            <a:ext cx="574951" cy="574951"/>
          </a:xfrm>
          <a:prstGeom prst="rect">
            <a:avLst/>
          </a:prstGeom>
        </p:spPr>
      </p:pic>
      <p:pic>
        <p:nvPicPr>
          <p:cNvPr id="15" name="Elemento grafico 14" descr="Onda sonora contorno">
            <a:extLst>
              <a:ext uri="{FF2B5EF4-FFF2-40B4-BE49-F238E27FC236}">
                <a16:creationId xmlns:a16="http://schemas.microsoft.com/office/drawing/2014/main" id="{2760E565-C836-4540-8555-653D35CA62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725647" y="1207222"/>
            <a:ext cx="574951" cy="574951"/>
          </a:xfrm>
          <a:prstGeom prst="rect">
            <a:avLst/>
          </a:prstGeom>
        </p:spPr>
      </p:pic>
      <p:pic>
        <p:nvPicPr>
          <p:cNvPr id="16" name="Elemento grafico 15" descr="Onda sonora contorno">
            <a:extLst>
              <a:ext uri="{FF2B5EF4-FFF2-40B4-BE49-F238E27FC236}">
                <a16:creationId xmlns:a16="http://schemas.microsoft.com/office/drawing/2014/main" id="{F42A77FF-1842-49D2-A2C1-39FE7556F0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31153" y="1207223"/>
            <a:ext cx="574951" cy="574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178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olo 15">
            <a:extLst>
              <a:ext uri="{FF2B5EF4-FFF2-40B4-BE49-F238E27FC236}">
                <a16:creationId xmlns:a16="http://schemas.microsoft.com/office/drawing/2014/main" id="{B5346F55-9FEC-4A34-8FC9-DE43B19D2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1480" y="1203353"/>
            <a:ext cx="5431971" cy="846301"/>
          </a:xfrm>
        </p:spPr>
        <p:txBody>
          <a:bodyPr/>
          <a:lstStyle/>
          <a:p>
            <a:r>
              <a:rPr lang="it-IT" dirty="0"/>
              <a:t>SLICING</a:t>
            </a:r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7640DF9D-0C9E-4C5D-9635-6B4DE10CCEE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34054" y="2112331"/>
            <a:ext cx="5433204" cy="365125"/>
          </a:xfrm>
        </p:spPr>
        <p:txBody>
          <a:bodyPr vert="horz" lIns="91440" tIns="45720" rIns="91440" bIns="45720" rtlCol="0" anchor="t">
            <a:noAutofit/>
          </a:bodyPr>
          <a:lstStyle/>
          <a:p>
            <a:pPr rtl="0"/>
            <a:r>
              <a:rPr lang="it-IT" noProof="1"/>
              <a:t>TRAIN / TEST / VAL SPLIT</a:t>
            </a:r>
          </a:p>
        </p:txBody>
      </p:sp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40297407-CE4E-4284-879D-AEC39571362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933628" y="2441756"/>
            <a:ext cx="5431971" cy="557950"/>
          </a:xfrm>
        </p:spPr>
        <p:txBody>
          <a:bodyPr rtlCol="0">
            <a:normAutofit/>
          </a:bodyPr>
          <a:lstStyle/>
          <a:p>
            <a:pPr rtl="0"/>
            <a:r>
              <a:rPr lang="it-IT" noProof="1"/>
              <a:t>Splitting each dataset into Train (72%), Test (20%), Validation (18%) sets.</a:t>
            </a:r>
          </a:p>
        </p:txBody>
      </p:sp>
      <p:sp>
        <p:nvSpPr>
          <p:cNvPr id="8" name="Segnaposto testo 7">
            <a:extLst>
              <a:ext uri="{FF2B5EF4-FFF2-40B4-BE49-F238E27FC236}">
                <a16:creationId xmlns:a16="http://schemas.microsoft.com/office/drawing/2014/main" id="{F5C3A7BE-F7FC-4942-A31A-491A8A80610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934054" y="3212127"/>
            <a:ext cx="5433204" cy="365125"/>
          </a:xfrm>
        </p:spPr>
        <p:txBody>
          <a:bodyPr vert="horz" lIns="91440" tIns="45720" rIns="91440" bIns="45720" rtlCol="0" anchor="t">
            <a:noAutofit/>
          </a:bodyPr>
          <a:lstStyle/>
          <a:p>
            <a:pPr rtl="0"/>
            <a:r>
              <a:rPr lang="it-IT" noProof="1"/>
              <a:t>slicing by genre</a:t>
            </a:r>
          </a:p>
        </p:txBody>
      </p:sp>
      <p:sp>
        <p:nvSpPr>
          <p:cNvPr id="9" name="Segnaposto testo 8">
            <a:extLst>
              <a:ext uri="{FF2B5EF4-FFF2-40B4-BE49-F238E27FC236}">
                <a16:creationId xmlns:a16="http://schemas.microsoft.com/office/drawing/2014/main" id="{95CCE699-03D1-4642-B46A-B14EF17DA18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933628" y="3541552"/>
            <a:ext cx="5431971" cy="557950"/>
          </a:xfrm>
        </p:spPr>
        <p:txBody>
          <a:bodyPr rtlCol="0">
            <a:normAutofit/>
          </a:bodyPr>
          <a:lstStyle/>
          <a:p>
            <a:pPr rtl="0"/>
            <a:r>
              <a:rPr lang="it-IT" noProof="1"/>
              <a:t>Slicing each song in each set by genre by the chosen window (1s, 3s, 5s, 10s) and creating a tensor for each excerpt.</a:t>
            </a:r>
          </a:p>
        </p:txBody>
      </p:sp>
      <p:sp>
        <p:nvSpPr>
          <p:cNvPr id="10" name="Segnaposto testo 9">
            <a:extLst>
              <a:ext uri="{FF2B5EF4-FFF2-40B4-BE49-F238E27FC236}">
                <a16:creationId xmlns:a16="http://schemas.microsoft.com/office/drawing/2014/main" id="{BC1DF189-6F2F-4C21-88CC-C82D3D0D147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931906" y="4443222"/>
            <a:ext cx="5433204" cy="365125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rtl="0"/>
            <a:r>
              <a:rPr lang="it-IT" noProof="1"/>
              <a:t>SHUFFLING AND DATA LOADER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06E82690-B145-4D4F-B2D1-0B2A8C50FD7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31480" y="4772647"/>
            <a:ext cx="5431971" cy="557950"/>
          </a:xfrm>
        </p:spPr>
        <p:txBody>
          <a:bodyPr rtlCol="0">
            <a:noAutofit/>
          </a:bodyPr>
          <a:lstStyle/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it-IT" noProof="1"/>
              <a:t>Shuffling each set, then chain each tensor in a Data Loader and shuffling again. 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it-IT" noProof="1"/>
              <a:t>Process made for Train, Test and Validation (iid samples)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it-IT" noProof="1"/>
              <a:t> Batch size set to </a:t>
            </a:r>
            <a:r>
              <a:rPr lang="it-IT" b="1" noProof="1"/>
              <a:t>16</a:t>
            </a:r>
            <a:r>
              <a:rPr lang="it-IT" noProof="1"/>
              <a:t>.</a:t>
            </a:r>
          </a:p>
        </p:txBody>
      </p:sp>
      <p:sp>
        <p:nvSpPr>
          <p:cNvPr id="32" name="Segnaposto data 31">
            <a:extLst>
              <a:ext uri="{FF2B5EF4-FFF2-40B4-BE49-F238E27FC236}">
                <a16:creationId xmlns:a16="http://schemas.microsoft.com/office/drawing/2014/main" id="{D5DB19F8-B538-4965-BA90-ED372B99F5DC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 rtlCol="0"/>
          <a:lstStyle/>
          <a:p>
            <a:pPr rtl="0"/>
            <a:r>
              <a:rPr lang="it-IT" dirty="0"/>
              <a:t>2020/2021</a:t>
            </a: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005C44B1-BA82-483C-BD91-F89067442F9E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 rtlCol="0"/>
          <a:lstStyle/>
          <a:p>
            <a:pPr rtl="0"/>
            <a:r>
              <a:rPr lang="it-IT" dirty="0" err="1"/>
              <a:t>Neural</a:t>
            </a:r>
            <a:r>
              <a:rPr lang="it-IT" dirty="0"/>
              <a:t> Music Classification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79ED4A67-3A46-4F54-A12A-EAE1B53E6457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it-IT" smtClean="0"/>
              <a:pPr rtl="0"/>
              <a:t>8</a:t>
            </a:fld>
            <a:endParaRPr lang="it-IT" dirty="0"/>
          </a:p>
        </p:txBody>
      </p:sp>
      <p:pic>
        <p:nvPicPr>
          <p:cNvPr id="18" name="Elemento grafico 17" descr="Onda sonora contorno">
            <a:extLst>
              <a:ext uri="{FF2B5EF4-FFF2-40B4-BE49-F238E27FC236}">
                <a16:creationId xmlns:a16="http://schemas.microsoft.com/office/drawing/2014/main" id="{A3CE30A6-4B7B-46D1-B413-DA6D4E81DD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931480" y="644711"/>
            <a:ext cx="574951" cy="574951"/>
          </a:xfrm>
          <a:prstGeom prst="rect">
            <a:avLst/>
          </a:prstGeom>
        </p:spPr>
      </p:pic>
      <p:pic>
        <p:nvPicPr>
          <p:cNvPr id="19" name="Elemento grafico 18" descr="Onda sonora contorno">
            <a:extLst>
              <a:ext uri="{FF2B5EF4-FFF2-40B4-BE49-F238E27FC236}">
                <a16:creationId xmlns:a16="http://schemas.microsoft.com/office/drawing/2014/main" id="{5E803F33-3038-498C-AA23-487BB04B38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73303" y="644710"/>
            <a:ext cx="574951" cy="574951"/>
          </a:xfrm>
          <a:prstGeom prst="rect">
            <a:avLst/>
          </a:prstGeom>
        </p:spPr>
      </p:pic>
      <p:pic>
        <p:nvPicPr>
          <p:cNvPr id="20" name="Elemento grafico 19" descr="Onda sonora contorno">
            <a:extLst>
              <a:ext uri="{FF2B5EF4-FFF2-40B4-BE49-F238E27FC236}">
                <a16:creationId xmlns:a16="http://schemas.microsoft.com/office/drawing/2014/main" id="{502A18A1-2A49-4EB9-A5F2-1F1563D20E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378809" y="644710"/>
            <a:ext cx="574951" cy="574951"/>
          </a:xfrm>
          <a:prstGeom prst="rect">
            <a:avLst/>
          </a:prstGeom>
        </p:spPr>
      </p:pic>
      <p:pic>
        <p:nvPicPr>
          <p:cNvPr id="21" name="Elemento grafico 20" descr="Onda sonora contorno">
            <a:extLst>
              <a:ext uri="{FF2B5EF4-FFF2-40B4-BE49-F238E27FC236}">
                <a16:creationId xmlns:a16="http://schemas.microsoft.com/office/drawing/2014/main" id="{F3B99CA7-728A-488A-AB1E-669393F494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84315" y="644711"/>
            <a:ext cx="574951" cy="574951"/>
          </a:xfrm>
          <a:prstGeom prst="rect">
            <a:avLst/>
          </a:prstGeom>
        </p:spPr>
      </p:pic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B80D1216-1CC4-4ACC-AC30-82961A2432C5}"/>
              </a:ext>
            </a:extLst>
          </p:cNvPr>
          <p:cNvSpPr txBox="1"/>
          <p:nvPr/>
        </p:nvSpPr>
        <p:spPr>
          <a:xfrm>
            <a:off x="436917" y="1814893"/>
            <a:ext cx="27432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b="1" dirty="0" err="1"/>
              <a:t>Torchaudio</a:t>
            </a:r>
            <a:r>
              <a:rPr lang="it-IT" sz="1600" dirty="0"/>
              <a:t> as </a:t>
            </a:r>
            <a:r>
              <a:rPr lang="it-IT" sz="1600" dirty="0" err="1"/>
              <a:t>backend</a:t>
            </a:r>
            <a:r>
              <a:rPr lang="it-IT" sz="1600" dirty="0"/>
              <a:t> </a:t>
            </a:r>
            <a:r>
              <a:rPr lang="it-IT" sz="1600" dirty="0" err="1"/>
              <a:t>environment</a:t>
            </a:r>
            <a:r>
              <a:rPr lang="it-IT" sz="1600" dirty="0"/>
              <a:t> to </a:t>
            </a:r>
            <a:r>
              <a:rPr lang="it-IT" sz="1600" dirty="0" err="1"/>
              <a:t>module</a:t>
            </a:r>
            <a:r>
              <a:rPr lang="it-IT" sz="1600" dirty="0"/>
              <a:t> </a:t>
            </a:r>
            <a:r>
              <a:rPr lang="it-IT" sz="1600" dirty="0" err="1"/>
              <a:t>auditory</a:t>
            </a:r>
            <a:r>
              <a:rPr lang="it-IT" sz="1600" dirty="0"/>
              <a:t> </a:t>
            </a:r>
            <a:r>
              <a:rPr lang="it-IT" sz="1600" dirty="0" err="1"/>
              <a:t>tensors</a:t>
            </a:r>
            <a:endParaRPr lang="it-IT" sz="1600" dirty="0"/>
          </a:p>
        </p:txBody>
      </p:sp>
      <p:pic>
        <p:nvPicPr>
          <p:cNvPr id="23" name="Immagine 22" descr="Immagine che contiene testo, clipart&#10;&#10;Descrizione generata automaticamente">
            <a:extLst>
              <a:ext uri="{FF2B5EF4-FFF2-40B4-BE49-F238E27FC236}">
                <a16:creationId xmlns:a16="http://schemas.microsoft.com/office/drawing/2014/main" id="{AAD327C1-C2FA-4D38-AF96-114B0A7D7F8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4868" y="1268917"/>
            <a:ext cx="2413944" cy="482789"/>
          </a:xfrm>
          <a:prstGeom prst="rect">
            <a:avLst/>
          </a:prstGeom>
        </p:spPr>
      </p:pic>
      <p:cxnSp>
        <p:nvCxnSpPr>
          <p:cNvPr id="24" name="Connettore 2 23">
            <a:extLst>
              <a:ext uri="{FF2B5EF4-FFF2-40B4-BE49-F238E27FC236}">
                <a16:creationId xmlns:a16="http://schemas.microsoft.com/office/drawing/2014/main" id="{3C9807A3-2AC4-4DCA-B449-178EA3675BE5}"/>
              </a:ext>
            </a:extLst>
          </p:cNvPr>
          <p:cNvCxnSpPr>
            <a:cxnSpLocks/>
          </p:cNvCxnSpPr>
          <p:nvPr/>
        </p:nvCxnSpPr>
        <p:spPr>
          <a:xfrm flipH="1">
            <a:off x="2665821" y="1510311"/>
            <a:ext cx="145341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9393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37E1C88-627C-4655-A4FB-0BB02EDB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0425" y="216318"/>
            <a:ext cx="4498300" cy="1325563"/>
          </a:xfrm>
        </p:spPr>
        <p:txBody>
          <a:bodyPr rtlCol="0"/>
          <a:lstStyle/>
          <a:p>
            <a:pPr rtl="0"/>
            <a:r>
              <a:rPr lang="it-IT" dirty="0"/>
              <a:t>DATA AUGMENTATION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C2ACA2A-6BBE-47CF-B76F-F56C9DBF77E6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 rtlCol="0"/>
          <a:lstStyle/>
          <a:p>
            <a:pPr rtl="0"/>
            <a:r>
              <a:rPr lang="it-IT" dirty="0"/>
              <a:t>2020/2021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96A095E-DB05-47EC-A2D5-47398A4A00B4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 rtlCol="0"/>
          <a:lstStyle/>
          <a:p>
            <a:pPr rtl="0"/>
            <a:r>
              <a:rPr lang="it-IT" dirty="0" err="1"/>
              <a:t>Neural</a:t>
            </a:r>
            <a:r>
              <a:rPr lang="it-IT" dirty="0"/>
              <a:t> Music Classification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23C3221-5F04-4CA7-A86A-EEA8566A1735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it-IT" smtClean="0"/>
              <a:pPr rtl="0"/>
              <a:t>9</a:t>
            </a:fld>
            <a:endParaRPr lang="it-IT" dirty="0"/>
          </a:p>
        </p:txBody>
      </p:sp>
      <p:sp>
        <p:nvSpPr>
          <p:cNvPr id="15" name="Segnaposto testo 5">
            <a:extLst>
              <a:ext uri="{FF2B5EF4-FFF2-40B4-BE49-F238E27FC236}">
                <a16:creationId xmlns:a16="http://schemas.microsoft.com/office/drawing/2014/main" id="{E2C012E9-D67B-47E4-A358-698C5EBD7D2A}"/>
              </a:ext>
            </a:extLst>
          </p:cNvPr>
          <p:cNvSpPr txBox="1">
            <a:spLocks/>
          </p:cNvSpPr>
          <p:nvPr/>
        </p:nvSpPr>
        <p:spPr>
          <a:xfrm>
            <a:off x="2856529" y="1973624"/>
            <a:ext cx="5433204" cy="3651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000" noProof="1"/>
              <a:t>TIME/FREQUENCY MASK</a:t>
            </a:r>
          </a:p>
        </p:txBody>
      </p:sp>
      <p:sp>
        <p:nvSpPr>
          <p:cNvPr id="17" name="Segnaposto testo 7">
            <a:extLst>
              <a:ext uri="{FF2B5EF4-FFF2-40B4-BE49-F238E27FC236}">
                <a16:creationId xmlns:a16="http://schemas.microsoft.com/office/drawing/2014/main" id="{0064719F-4561-4A02-9533-EE1D1A66BAC8}"/>
              </a:ext>
            </a:extLst>
          </p:cNvPr>
          <p:cNvSpPr txBox="1">
            <a:spLocks/>
          </p:cNvSpPr>
          <p:nvPr/>
        </p:nvSpPr>
        <p:spPr>
          <a:xfrm>
            <a:off x="2890508" y="3395816"/>
            <a:ext cx="5433204" cy="3651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000" noProof="1"/>
              <a:t>TIME WARP</a:t>
            </a:r>
          </a:p>
        </p:txBody>
      </p:sp>
      <p:sp>
        <p:nvSpPr>
          <p:cNvPr id="19" name="Segnaposto testo 9">
            <a:extLst>
              <a:ext uri="{FF2B5EF4-FFF2-40B4-BE49-F238E27FC236}">
                <a16:creationId xmlns:a16="http://schemas.microsoft.com/office/drawing/2014/main" id="{703DD389-3C6F-4F09-9AAB-39375DBC9A96}"/>
              </a:ext>
            </a:extLst>
          </p:cNvPr>
          <p:cNvSpPr txBox="1">
            <a:spLocks/>
          </p:cNvSpPr>
          <p:nvPr/>
        </p:nvSpPr>
        <p:spPr>
          <a:xfrm>
            <a:off x="2917106" y="5005637"/>
            <a:ext cx="5433204" cy="3651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000" noProof="1"/>
              <a:t>ADDING NOISE</a:t>
            </a:r>
          </a:p>
        </p:txBody>
      </p:sp>
      <p:pic>
        <p:nvPicPr>
          <p:cNvPr id="23" name="Elemento grafico 22" descr="Onda sonora contorno">
            <a:extLst>
              <a:ext uri="{FF2B5EF4-FFF2-40B4-BE49-F238E27FC236}">
                <a16:creationId xmlns:a16="http://schemas.microsoft.com/office/drawing/2014/main" id="{6CD5EB10-6DE8-4BB3-8A98-C4193FA4ED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33536" y="923735"/>
            <a:ext cx="574951" cy="574951"/>
          </a:xfrm>
          <a:prstGeom prst="rect">
            <a:avLst/>
          </a:prstGeom>
        </p:spPr>
      </p:pic>
      <p:pic>
        <p:nvPicPr>
          <p:cNvPr id="24" name="Elemento grafico 23" descr="Onda sonora contorno">
            <a:extLst>
              <a:ext uri="{FF2B5EF4-FFF2-40B4-BE49-F238E27FC236}">
                <a16:creationId xmlns:a16="http://schemas.microsoft.com/office/drawing/2014/main" id="{E263D96B-15DE-4B9D-90C9-35A2F95AC2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75359" y="923734"/>
            <a:ext cx="574951" cy="574951"/>
          </a:xfrm>
          <a:prstGeom prst="rect">
            <a:avLst/>
          </a:prstGeom>
        </p:spPr>
      </p:pic>
      <p:pic>
        <p:nvPicPr>
          <p:cNvPr id="25" name="Elemento grafico 24" descr="Onda sonora contorno">
            <a:extLst>
              <a:ext uri="{FF2B5EF4-FFF2-40B4-BE49-F238E27FC236}">
                <a16:creationId xmlns:a16="http://schemas.microsoft.com/office/drawing/2014/main" id="{CE4F3055-95B2-42C0-9943-80D033D8AB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480865" y="923734"/>
            <a:ext cx="574951" cy="574951"/>
          </a:xfrm>
          <a:prstGeom prst="rect">
            <a:avLst/>
          </a:prstGeom>
        </p:spPr>
      </p:pic>
      <p:pic>
        <p:nvPicPr>
          <p:cNvPr id="26" name="Elemento grafico 25" descr="Onda sonora contorno">
            <a:extLst>
              <a:ext uri="{FF2B5EF4-FFF2-40B4-BE49-F238E27FC236}">
                <a16:creationId xmlns:a16="http://schemas.microsoft.com/office/drawing/2014/main" id="{629EA8CD-3832-47B8-9A4C-FC3A0CFA2F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86371" y="923735"/>
            <a:ext cx="574951" cy="574951"/>
          </a:xfrm>
          <a:prstGeom prst="rect">
            <a:avLst/>
          </a:prstGeom>
        </p:spPr>
      </p:pic>
      <p:pic>
        <p:nvPicPr>
          <p:cNvPr id="27" name="Immagine 26">
            <a:extLst>
              <a:ext uri="{FF2B5EF4-FFF2-40B4-BE49-F238E27FC236}">
                <a16:creationId xmlns:a16="http://schemas.microsoft.com/office/drawing/2014/main" id="{AE9C9F05-3517-41B7-A909-C9C80506D8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90508" y="3915052"/>
            <a:ext cx="3892885" cy="782364"/>
          </a:xfrm>
          <a:prstGeom prst="rect">
            <a:avLst/>
          </a:prstGeom>
        </p:spPr>
      </p:pic>
      <p:pic>
        <p:nvPicPr>
          <p:cNvPr id="30" name="Immagine 29">
            <a:extLst>
              <a:ext uri="{FF2B5EF4-FFF2-40B4-BE49-F238E27FC236}">
                <a16:creationId xmlns:a16="http://schemas.microsoft.com/office/drawing/2014/main" id="{9C4B36E6-A3D2-4C57-BA9F-622D80B9239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1216" r="46320" b="-1216"/>
          <a:stretch/>
        </p:blipFill>
        <p:spPr>
          <a:xfrm>
            <a:off x="2856529" y="2442839"/>
            <a:ext cx="2130352" cy="802511"/>
          </a:xfrm>
          <a:prstGeom prst="rect">
            <a:avLst/>
          </a:prstGeom>
        </p:spPr>
      </p:pic>
      <p:pic>
        <p:nvPicPr>
          <p:cNvPr id="31" name="Immagine 30">
            <a:extLst>
              <a:ext uri="{FF2B5EF4-FFF2-40B4-BE49-F238E27FC236}">
                <a16:creationId xmlns:a16="http://schemas.microsoft.com/office/drawing/2014/main" id="{A9FAA687-49A6-4133-BE2E-D4925F792DBB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-53568" t="-1623" r="53666" b="1623"/>
          <a:stretch/>
        </p:blipFill>
        <p:spPr>
          <a:xfrm>
            <a:off x="2658223" y="2442839"/>
            <a:ext cx="4546898" cy="796140"/>
          </a:xfrm>
          <a:prstGeom prst="rect">
            <a:avLst/>
          </a:prstGeom>
        </p:spPr>
      </p:pic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C8D059B5-2F0A-41C1-9724-AE94C508CA9D}"/>
              </a:ext>
            </a:extLst>
          </p:cNvPr>
          <p:cNvSpPr txBox="1"/>
          <p:nvPr/>
        </p:nvSpPr>
        <p:spPr>
          <a:xfrm>
            <a:off x="8407294" y="3526343"/>
            <a:ext cx="27432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600" b="1" dirty="0" err="1"/>
              <a:t>Torchaudio</a:t>
            </a:r>
            <a:r>
              <a:rPr lang="it-IT" sz="1600" dirty="0"/>
              <a:t> as </a:t>
            </a:r>
            <a:r>
              <a:rPr lang="it-IT" sz="1600" dirty="0" err="1"/>
              <a:t>backend</a:t>
            </a:r>
            <a:r>
              <a:rPr lang="it-IT" sz="1600" dirty="0"/>
              <a:t> </a:t>
            </a:r>
            <a:r>
              <a:rPr lang="it-IT" sz="1600" dirty="0" err="1"/>
              <a:t>environment</a:t>
            </a:r>
            <a:r>
              <a:rPr lang="it-IT" sz="1600" dirty="0"/>
              <a:t> to make </a:t>
            </a:r>
            <a:r>
              <a:rPr lang="it-IT" sz="1600" dirty="0" err="1"/>
              <a:t>augmentation</a:t>
            </a:r>
            <a:endParaRPr lang="it-IT" sz="1600" dirty="0"/>
          </a:p>
        </p:txBody>
      </p:sp>
      <p:cxnSp>
        <p:nvCxnSpPr>
          <p:cNvPr id="34" name="Connettore 2 33">
            <a:extLst>
              <a:ext uri="{FF2B5EF4-FFF2-40B4-BE49-F238E27FC236}">
                <a16:creationId xmlns:a16="http://schemas.microsoft.com/office/drawing/2014/main" id="{F05AE29F-F4A0-408E-8F43-2E746EDB4DA1}"/>
              </a:ext>
            </a:extLst>
          </p:cNvPr>
          <p:cNvCxnSpPr>
            <a:cxnSpLocks/>
          </p:cNvCxnSpPr>
          <p:nvPr/>
        </p:nvCxnSpPr>
        <p:spPr>
          <a:xfrm>
            <a:off x="11007322" y="-488272"/>
            <a:ext cx="0" cy="31725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Immagine 37" descr="Immagine che contiene testo, clipart&#10;&#10;Descrizione generata automaticamente">
            <a:extLst>
              <a:ext uri="{FF2B5EF4-FFF2-40B4-BE49-F238E27FC236}">
                <a16:creationId xmlns:a16="http://schemas.microsoft.com/office/drawing/2014/main" id="{99C2D28C-081B-4C94-81A6-C5155C41791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76682" y="2931111"/>
            <a:ext cx="2413944" cy="482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372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theme/theme1.xml><?xml version="1.0" encoding="utf-8"?>
<a:theme xmlns:a="http://schemas.openxmlformats.org/drawingml/2006/main" name="Monolinea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3418969_TF22318419_Win32" id="{2AAA12F4-DA93-413C-9931-16775BA0037E}" vid="{231CF763-3A1E-4DDD-8A85-CD82E1A006AC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5BA3906-9696-4247-AC0D-DD5C26B2A70A}">
  <ds:schemaRefs>
    <ds:schemaRef ds:uri="230e9df3-be65-4c73-a93b-d1236ebd677e"/>
    <ds:schemaRef ds:uri="http://schemas.openxmlformats.org/package/2006/metadata/core-properties"/>
    <ds:schemaRef ds:uri="http://schemas.microsoft.com/office/2006/documentManagement/types"/>
    <ds:schemaRef ds:uri="http://www.w3.org/XML/1998/namespace"/>
    <ds:schemaRef ds:uri="16c05727-aa75-4e4a-9b5f-8a80a1165891"/>
    <ds:schemaRef ds:uri="http://schemas.microsoft.com/office/infopath/2007/PartnerControls"/>
    <ds:schemaRef ds:uri="http://schemas.microsoft.com/office/2006/metadata/properties"/>
    <ds:schemaRef ds:uri="http://purl.org/dc/elements/1.1/"/>
    <ds:schemaRef ds:uri="71af3243-3dd4-4a8d-8c0d-dd76da1f02a5"/>
    <ds:schemaRef ds:uri="http://schemas.microsoft.com/sharepoint/v3"/>
    <ds:schemaRef ds:uri="http://purl.org/dc/dcmitype/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2D446390-8521-40A2-A462-EA068123BED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1E84A1C-2814-43A7-9448-348326113A4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2029</TotalTime>
  <Words>1361</Words>
  <Application>Microsoft Office PowerPoint</Application>
  <PresentationFormat>Widescreen</PresentationFormat>
  <Paragraphs>365</Paragraphs>
  <Slides>28</Slides>
  <Notes>18</Notes>
  <HiddenSlides>0</HiddenSlides>
  <MMClips>3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28</vt:i4>
      </vt:variant>
    </vt:vector>
  </HeadingPairs>
  <TitlesOfParts>
    <vt:vector size="33" baseType="lpstr">
      <vt:lpstr>Arial</vt:lpstr>
      <vt:lpstr>Calibri</vt:lpstr>
      <vt:lpstr>Courier New</vt:lpstr>
      <vt:lpstr>Tenorite</vt:lpstr>
      <vt:lpstr>Monolinea</vt:lpstr>
      <vt:lpstr>Neural music classification</vt:lpstr>
      <vt:lpstr>Overview</vt:lpstr>
      <vt:lpstr>Proposed steps</vt:lpstr>
      <vt:lpstr>Preprocessing</vt:lpstr>
      <vt:lpstr>spectrograms</vt:lpstr>
      <vt:lpstr>Mel’s spectrograms</vt:lpstr>
      <vt:lpstr>Presentazione standard di PowerPoint</vt:lpstr>
      <vt:lpstr>SLICING</vt:lpstr>
      <vt:lpstr>DATA AUGMENTATION</vt:lpstr>
      <vt:lpstr>training</vt:lpstr>
      <vt:lpstr>MODEL ARCHITECTURE</vt:lpstr>
      <vt:lpstr>4xCONVOLUTIONAL MODULEs</vt:lpstr>
      <vt:lpstr>2xRECURRENT MODULEs</vt:lpstr>
      <vt:lpstr>1xFully connected block</vt:lpstr>
      <vt:lpstr>Training parameters</vt:lpstr>
      <vt:lpstr>Training functions</vt:lpstr>
      <vt:lpstr>Mood network</vt:lpstr>
      <vt:lpstr>Key concepts</vt:lpstr>
      <vt:lpstr>Avg pooling</vt:lpstr>
      <vt:lpstr>results</vt:lpstr>
      <vt:lpstr>Genres classification</vt:lpstr>
      <vt:lpstr>Russel’s taxonomy</vt:lpstr>
      <vt:lpstr>Moods classification</vt:lpstr>
      <vt:lpstr>Comparison with svm</vt:lpstr>
      <vt:lpstr>New songs evaluation</vt:lpstr>
      <vt:lpstr>Presentazione standard di PowerPoint</vt:lpstr>
      <vt:lpstr>Future directions</vt:lpstr>
      <vt:lpstr>Thanks for your attention!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Neural music classification</dc:title>
  <dc:creator>MARCIANO VINCENZO</dc:creator>
  <cp:lastModifiedBy>MARCIANO VINCENZO</cp:lastModifiedBy>
  <cp:revision>11</cp:revision>
  <dcterms:created xsi:type="dcterms:W3CDTF">2021-09-17T16:12:20Z</dcterms:created>
  <dcterms:modified xsi:type="dcterms:W3CDTF">2021-09-21T09:26:32Z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